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715000" type="screen16x1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DB8A60-E3F8-48F0-B112-92CAA31D6323}" v="9" dt="2023-03-11T14:55:48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636" y="12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Pavlasová" userId="4686198448792524" providerId="LiveId" clId="{F5DB8A60-E3F8-48F0-B112-92CAA31D6323}"/>
    <pc:docChg chg="custSel modSld">
      <pc:chgData name="Martina Pavlasová" userId="4686198448792524" providerId="LiveId" clId="{F5DB8A60-E3F8-48F0-B112-92CAA31D6323}" dt="2023-03-11T14:57:34.524" v="42"/>
      <pc:docMkLst>
        <pc:docMk/>
      </pc:docMkLst>
      <pc:sldChg chg="addSp delSp modSp mod setBg modNotesTx">
        <pc:chgData name="Martina Pavlasová" userId="4686198448792524" providerId="LiveId" clId="{F5DB8A60-E3F8-48F0-B112-92CAA31D6323}" dt="2023-03-11T14:56:22.576" v="41" actId="20577"/>
        <pc:sldMkLst>
          <pc:docMk/>
          <pc:sldMk cId="0" sldId="256"/>
        </pc:sldMkLst>
        <pc:spChg chg="del">
          <ac:chgData name="Martina Pavlasová" userId="4686198448792524" providerId="LiveId" clId="{F5DB8A60-E3F8-48F0-B112-92CAA31D6323}" dt="2023-03-11T14:39:46.432" v="25" actId="478"/>
          <ac:spMkLst>
            <pc:docMk/>
            <pc:sldMk cId="0" sldId="256"/>
            <ac:spMk id="54" creationId="{00000000-0000-0000-0000-000000000000}"/>
          </ac:spMkLst>
        </pc:spChg>
        <pc:spChg chg="mod">
          <ac:chgData name="Martina Pavlasová" userId="4686198448792524" providerId="LiveId" clId="{F5DB8A60-E3F8-48F0-B112-92CAA31D6323}" dt="2023-03-11T14:39:56.131" v="27" actId="1076"/>
          <ac:spMkLst>
            <pc:docMk/>
            <pc:sldMk cId="0" sldId="256"/>
            <ac:spMk id="56" creationId="{00000000-0000-0000-0000-000000000000}"/>
          </ac:spMkLst>
        </pc:spChg>
        <pc:picChg chg="add del mod">
          <ac:chgData name="Martina Pavlasová" userId="4686198448792524" providerId="LiveId" clId="{F5DB8A60-E3F8-48F0-B112-92CAA31D6323}" dt="2023-03-11T14:40:21.074" v="32" actId="478"/>
          <ac:picMkLst>
            <pc:docMk/>
            <pc:sldMk cId="0" sldId="256"/>
            <ac:picMk id="2" creationId="{75FBD39B-9A3F-DFE7-990D-7B25F421FA54}"/>
          </ac:picMkLst>
        </pc:picChg>
        <pc:picChg chg="add mod">
          <ac:chgData name="Martina Pavlasová" userId="4686198448792524" providerId="LiveId" clId="{F5DB8A60-E3F8-48F0-B112-92CAA31D6323}" dt="2023-03-11T14:55:56.127" v="38" actId="1076"/>
          <ac:picMkLst>
            <pc:docMk/>
            <pc:sldMk cId="0" sldId="256"/>
            <ac:picMk id="3" creationId="{1F25553F-1ABE-8F42-D951-54F62018EA94}"/>
          </ac:picMkLst>
        </pc:picChg>
        <pc:picChg chg="mod">
          <ac:chgData name="Martina Pavlasová" userId="4686198448792524" providerId="LiveId" clId="{F5DB8A60-E3F8-48F0-B112-92CAA31D6323}" dt="2023-03-11T13:16:19.685" v="0" actId="1076"/>
          <ac:picMkLst>
            <pc:docMk/>
            <pc:sldMk cId="0" sldId="256"/>
            <ac:picMk id="55" creationId="{00000000-0000-0000-0000-000000000000}"/>
          </ac:picMkLst>
        </pc:picChg>
      </pc:sldChg>
      <pc:sldChg chg="modNotesTx">
        <pc:chgData name="Martina Pavlasová" userId="4686198448792524" providerId="LiveId" clId="{F5DB8A60-E3F8-48F0-B112-92CAA31D6323}" dt="2023-03-11T14:57:34.524" v="42"/>
        <pc:sldMkLst>
          <pc:docMk/>
          <pc:sldMk cId="0" sldId="257"/>
        </pc:sldMkLst>
      </pc:sldChg>
      <pc:sldChg chg="addSp delSp modSp mod setBg delAnim modNotesTx">
        <pc:chgData name="Martina Pavlasová" userId="4686198448792524" providerId="LiveId" clId="{F5DB8A60-E3F8-48F0-B112-92CAA31D6323}" dt="2023-03-11T14:15:01.289" v="24" actId="20577"/>
        <pc:sldMkLst>
          <pc:docMk/>
          <pc:sldMk cId="0" sldId="262"/>
        </pc:sldMkLst>
        <pc:picChg chg="add mod">
          <ac:chgData name="Martina Pavlasová" userId="4686198448792524" providerId="LiveId" clId="{F5DB8A60-E3F8-48F0-B112-92CAA31D6323}" dt="2023-03-11T14:07:24.420" v="12"/>
          <ac:picMkLst>
            <pc:docMk/>
            <pc:sldMk cId="0" sldId="262"/>
            <ac:picMk id="3" creationId="{3FD66535-BC2E-9E3F-02EB-D7355F652D7B}"/>
          </ac:picMkLst>
        </pc:picChg>
        <pc:picChg chg="del">
          <ac:chgData name="Martina Pavlasová" userId="4686198448792524" providerId="LiveId" clId="{F5DB8A60-E3F8-48F0-B112-92CAA31D6323}" dt="2023-03-11T14:05:10.181" v="1" actId="478"/>
          <ac:picMkLst>
            <pc:docMk/>
            <pc:sldMk cId="0" sldId="262"/>
            <ac:picMk id="10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6109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By Anonymous 15th century painter - Le Livre des conquêtes et faits d’Alexandre, Paris, musée du Petit-Palais, folio 86 recto, Public Domain, https://commons.wikimedia.org/w/index.php?curid=24834963</a:t>
            </a: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By Circle of Theodoric of Prague - 1./2. Self-scanned from: Bohemian art of the gothic and early renaissance periods, Press </a:t>
            </a:r>
            <a:r>
              <a:rPr lang="en-US" dirty="0" err="1"/>
              <a:t>Foto</a:t>
            </a:r>
            <a:r>
              <a:rPr lang="en-US" dirty="0"/>
              <a:t>, Olomouc3. detail from: File:Anonym - Votive Painting of Archbishop Jan </a:t>
            </a:r>
            <a:r>
              <a:rPr lang="en-US" dirty="0" err="1"/>
              <a:t>Očko</a:t>
            </a:r>
            <a:r>
              <a:rPr lang="en-US" dirty="0"/>
              <a:t> of Vlašim.jpg, Public Domain, https://commons.wikimedia.org/w/index.php?curid=1755205</a:t>
            </a:r>
            <a:r>
              <a:rPr lang="cs-CZ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9681c185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9681c185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Autor: Neznámý – </a:t>
            </a:r>
            <a:r>
              <a:rPr lang="cs-CZ" dirty="0" err="1"/>
              <a:t>Landeshauptarchiv</a:t>
            </a:r>
            <a:r>
              <a:rPr lang="cs-CZ" dirty="0"/>
              <a:t> </a:t>
            </a:r>
            <a:r>
              <a:rPr lang="cs-CZ" dirty="0" err="1"/>
              <a:t>Koblenz</a:t>
            </a:r>
            <a:r>
              <a:rPr lang="cs-CZ"/>
              <a:t>, Volné dílo, https://commons.wikimedia.org/w/index.php?curid=342700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9681c185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9681c185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9681c185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9681c185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9681c185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9681c185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9681c185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9681c185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9681c185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9681c185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By K. </a:t>
            </a:r>
            <a:r>
              <a:rPr lang="en-US" dirty="0" err="1"/>
              <a:t>Pacovsky</a:t>
            </a:r>
            <a:r>
              <a:rPr lang="en-US" dirty="0"/>
              <a:t> - Own work, CC BY-SA 4.0, https://commons.wikimedia.org/w/index.php?curid=48912958</a:t>
            </a:r>
            <a:r>
              <a:rPr lang="cs-CZ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By Ancient_warded_lock_key.jpg: </a:t>
            </a:r>
            <a:r>
              <a:rPr lang="en-US" dirty="0" err="1"/>
              <a:t>Pethrusderivative</a:t>
            </a:r>
            <a:r>
              <a:rPr lang="en-US" dirty="0"/>
              <a:t> work: </a:t>
            </a:r>
            <a:r>
              <a:rPr lang="en-US" dirty="0" err="1"/>
              <a:t>Adiblol</a:t>
            </a:r>
            <a:r>
              <a:rPr lang="en-US" dirty="0"/>
              <a:t> (talk) - Ancient_warded_lock_key.jpg, CC BY-SA 3.0, https://commons.wikimedia.org/w/index.php?curid=7787149</a:t>
            </a:r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CE65F7C5-8FB9-4767-0E4A-0D681D9BD8AE}"/>
              </a:ext>
            </a:extLst>
          </p:cNvPr>
          <p:cNvSpPr/>
          <p:nvPr userDrawn="1"/>
        </p:nvSpPr>
        <p:spPr>
          <a:xfrm>
            <a:off x="1" y="5013431"/>
            <a:ext cx="9143999" cy="718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5" name="Obrázek 4" descr="Obsah obrázku text, dopis&#10;&#10;Popis byl vytvořen automaticky">
            <a:extLst>
              <a:ext uri="{FF2B5EF4-FFF2-40B4-BE49-F238E27FC236}">
                <a16:creationId xmlns:a16="http://schemas.microsoft.com/office/drawing/2014/main" id="{7E38D58D-9AE4-B83F-B463-7E7FA42E36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6195" y="5102365"/>
            <a:ext cx="2451610" cy="544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29028"/>
            <a:ext cx="8520600" cy="218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502472"/>
            <a:ext cx="8520600" cy="14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drive.google.com/file/d/15sFWSXP32lu5T7c5GpxHd6e0TwuGK4wa/view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g"/><Relationship Id="rId7" Type="http://schemas.openxmlformats.org/officeDocument/2006/relationships/hyperlink" Target="http://drive.google.com/file/d/1a50Rn8XxvSqLqO4PkKw9lsc922TXpNb7/vie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arningapps.org/watch?v=p99x19ct321" TargetMode="External"/><Relationship Id="rId5" Type="http://schemas.openxmlformats.org/officeDocument/2006/relationships/image" Target="../media/image6.png"/><Relationship Id="rId4" Type="http://schemas.openxmlformats.org/officeDocument/2006/relationships/slide" Target="slide2.xml"/><Relationship Id="rId9" Type="http://schemas.openxmlformats.org/officeDocument/2006/relationships/hyperlink" Target="http://drive.google.com/file/d/1pE2KJU5_FfW1p9pWRzxQYP4hL_UtPxbS/vie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arningapps.org/watch?v=p9v20y4bt21" TargetMode="Externa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ordwall.net/play/9871/354/440" TargetMode="External"/><Relationship Id="rId5" Type="http://schemas.openxmlformats.org/officeDocument/2006/relationships/image" Target="../media/image6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arningapps.org/watch?v=pa7n44s3a21" TargetMode="External"/><Relationship Id="rId5" Type="http://schemas.openxmlformats.org/officeDocument/2006/relationships/image" Target="../media/image6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arningapps.org/watch?v=p9ou8biht21" TargetMode="External"/><Relationship Id="rId5" Type="http://schemas.openxmlformats.org/officeDocument/2006/relationships/image" Target="../media/image6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ippity.net/sh.php?k=1viVFnl12ae-28yFgN2SwP3wl8OK_cxfxEZbUQ6s7cK0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drive.google.com/file/d/1TLtnbBiiRa0a2udFLTowChmMZJ4SVopH/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 title="OK Karel IV. únik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425" y="171467"/>
            <a:ext cx="232725" cy="2327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hlinkClick r:id="" action="ppaction://hlinkshowjump?jump=nextslide"/>
          </p:cNvPr>
          <p:cNvSpPr/>
          <p:nvPr/>
        </p:nvSpPr>
        <p:spPr>
          <a:xfrm>
            <a:off x="2737715" y="2165853"/>
            <a:ext cx="827400" cy="8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F25553F-1ABE-8F42-D951-54F62018EA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1983" y="0"/>
            <a:ext cx="3842017" cy="571500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C385ED0E-328F-CB30-C984-933A2F59F8B8}"/>
              </a:ext>
            </a:extLst>
          </p:cNvPr>
          <p:cNvSpPr/>
          <p:nvPr/>
        </p:nvSpPr>
        <p:spPr>
          <a:xfrm>
            <a:off x="1" y="5013431"/>
            <a:ext cx="9143999" cy="718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 descr="Obsah obrázku text, dopis&#10;&#10;Popis byl vytvořen automaticky">
            <a:extLst>
              <a:ext uri="{FF2B5EF4-FFF2-40B4-BE49-F238E27FC236}">
                <a16:creationId xmlns:a16="http://schemas.microsoft.com/office/drawing/2014/main" id="{0049594D-AB58-63E7-EE48-061540111C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6195" y="5117903"/>
            <a:ext cx="2451610" cy="544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>
            <a:hlinkClick r:id="rId4" action="ppaction://hlinksldjump"/>
          </p:cNvPr>
          <p:cNvSpPr/>
          <p:nvPr/>
        </p:nvSpPr>
        <p:spPr>
          <a:xfrm>
            <a:off x="-24675" y="0"/>
            <a:ext cx="9144000" cy="5715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4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35925" y="1325850"/>
            <a:ext cx="673025" cy="4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>
            <a:hlinkClick r:id="rId6"/>
          </p:cNvPr>
          <p:cNvSpPr/>
          <p:nvPr/>
        </p:nvSpPr>
        <p:spPr>
          <a:xfrm>
            <a:off x="2051750" y="880450"/>
            <a:ext cx="558000" cy="5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>
            <a:hlinkClick r:id="" action="ppaction://hlinkshowjump?jump=nextslide"/>
          </p:cNvPr>
          <p:cNvSpPr/>
          <p:nvPr/>
        </p:nvSpPr>
        <p:spPr>
          <a:xfrm>
            <a:off x="7531850" y="835925"/>
            <a:ext cx="5034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4" title="Medieval Music -  'Hardcore' Party Mix.mp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1000" y="123017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 title="OK zapis informaci.mp3">
            <a:hlinkClick r:id="rId9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3900" y="6563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>
            <a:hlinkClick r:id="rId4" action="ppaction://hlinksldjump"/>
          </p:cNvPr>
          <p:cNvSpPr/>
          <p:nvPr/>
        </p:nvSpPr>
        <p:spPr>
          <a:xfrm>
            <a:off x="-24675" y="0"/>
            <a:ext cx="9144000" cy="5715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Google Shape;72;p15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65725" y="1262975"/>
            <a:ext cx="673025" cy="4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>
            <a:hlinkClick r:id="rId6"/>
          </p:cNvPr>
          <p:cNvSpPr/>
          <p:nvPr/>
        </p:nvSpPr>
        <p:spPr>
          <a:xfrm>
            <a:off x="3144450" y="835925"/>
            <a:ext cx="558000" cy="5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>
            <a:hlinkClick r:id="" action="ppaction://hlinkshowjump?jump=nextslide"/>
          </p:cNvPr>
          <p:cNvSpPr/>
          <p:nvPr/>
        </p:nvSpPr>
        <p:spPr>
          <a:xfrm>
            <a:off x="7531850" y="835925"/>
            <a:ext cx="5034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>
            <a:hlinkClick r:id="rId4" action="ppaction://hlinksldjump"/>
          </p:cNvPr>
          <p:cNvSpPr/>
          <p:nvPr/>
        </p:nvSpPr>
        <p:spPr>
          <a:xfrm>
            <a:off x="-24675" y="0"/>
            <a:ext cx="9144000" cy="5715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" name="Google Shape;80;p16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6275" y="1373025"/>
            <a:ext cx="673025" cy="4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>
            <a:hlinkClick r:id="rId6"/>
          </p:cNvPr>
          <p:cNvSpPr/>
          <p:nvPr/>
        </p:nvSpPr>
        <p:spPr>
          <a:xfrm>
            <a:off x="4229275" y="911875"/>
            <a:ext cx="558000" cy="5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>
            <a:hlinkClick r:id="" action="ppaction://hlinkshowjump?jump=nextslide"/>
          </p:cNvPr>
          <p:cNvSpPr/>
          <p:nvPr/>
        </p:nvSpPr>
        <p:spPr>
          <a:xfrm>
            <a:off x="7531850" y="835925"/>
            <a:ext cx="5034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>
            <a:hlinkClick r:id="rId4" action="ppaction://hlinksldjump"/>
          </p:cNvPr>
          <p:cNvSpPr/>
          <p:nvPr/>
        </p:nvSpPr>
        <p:spPr>
          <a:xfrm>
            <a:off x="-24675" y="0"/>
            <a:ext cx="9144000" cy="5715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7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2225" y="1326575"/>
            <a:ext cx="673025" cy="4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>
            <a:hlinkClick r:id="rId6"/>
          </p:cNvPr>
          <p:cNvSpPr/>
          <p:nvPr/>
        </p:nvSpPr>
        <p:spPr>
          <a:xfrm>
            <a:off x="5329825" y="888300"/>
            <a:ext cx="558000" cy="5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7">
            <a:hlinkClick r:id="" action="ppaction://hlinkshowjump?jump=nextslide"/>
          </p:cNvPr>
          <p:cNvSpPr/>
          <p:nvPr/>
        </p:nvSpPr>
        <p:spPr>
          <a:xfrm>
            <a:off x="7531850" y="835925"/>
            <a:ext cx="5034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>
            <a:hlinkClick r:id="rId4" action="ppaction://hlinksldjump"/>
          </p:cNvPr>
          <p:cNvSpPr/>
          <p:nvPr/>
        </p:nvSpPr>
        <p:spPr>
          <a:xfrm>
            <a:off x="-24675" y="0"/>
            <a:ext cx="9144000" cy="5715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" name="Google Shape;96;p18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2400" y="1404450"/>
            <a:ext cx="673025" cy="4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>
            <a:hlinkClick r:id="rId6"/>
          </p:cNvPr>
          <p:cNvSpPr/>
          <p:nvPr/>
        </p:nvSpPr>
        <p:spPr>
          <a:xfrm>
            <a:off x="6398950" y="849000"/>
            <a:ext cx="558000" cy="5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8">
            <a:hlinkClick r:id="" action="ppaction://hlinkshowjump?jump=nextslide"/>
          </p:cNvPr>
          <p:cNvSpPr txBox="1"/>
          <p:nvPr/>
        </p:nvSpPr>
        <p:spPr>
          <a:xfrm>
            <a:off x="7507300" y="959425"/>
            <a:ext cx="47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 title="Mail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225" y="33402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Obsah obrázku klíč, zbraň&#10;&#10;Popis byl vytvořen automaticky">
            <a:hlinkClick r:id="rId6"/>
            <a:extLst>
              <a:ext uri="{FF2B5EF4-FFF2-40B4-BE49-F238E27FC236}">
                <a16:creationId xmlns:a16="http://schemas.microsoft.com/office/drawing/2014/main" id="{3FD66535-BC2E-9E3F-02EB-D7355F652D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7693572" y="835572"/>
            <a:ext cx="1723236" cy="5571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217</Words>
  <Application>Microsoft Office PowerPoint</Application>
  <PresentationFormat>Předvádění na obrazovce (16:10)</PresentationFormat>
  <Paragraphs>5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Arial</vt:lpstr>
      <vt:lpstr>Simple Light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Pavlasová</dc:creator>
  <cp:lastModifiedBy>Kovaříková Lucie</cp:lastModifiedBy>
  <cp:revision>2</cp:revision>
  <dcterms:modified xsi:type="dcterms:W3CDTF">2023-03-16T05:50:34Z</dcterms:modified>
</cp:coreProperties>
</file>