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300" r:id="rId2"/>
    <p:sldId id="301" r:id="rId3"/>
    <p:sldId id="256" r:id="rId4"/>
    <p:sldId id="279" r:id="rId5"/>
    <p:sldId id="257" r:id="rId6"/>
    <p:sldId id="280" r:id="rId7"/>
    <p:sldId id="258" r:id="rId8"/>
    <p:sldId id="281" r:id="rId9"/>
    <p:sldId id="259" r:id="rId10"/>
    <p:sldId id="282" r:id="rId11"/>
    <p:sldId id="261" r:id="rId12"/>
    <p:sldId id="283" r:id="rId13"/>
    <p:sldId id="260" r:id="rId14"/>
    <p:sldId id="284" r:id="rId15"/>
    <p:sldId id="263" r:id="rId16"/>
    <p:sldId id="285" r:id="rId17"/>
    <p:sldId id="264" r:id="rId18"/>
    <p:sldId id="286" r:id="rId19"/>
    <p:sldId id="265" r:id="rId20"/>
    <p:sldId id="287" r:id="rId21"/>
    <p:sldId id="266" r:id="rId22"/>
    <p:sldId id="288" r:id="rId23"/>
    <p:sldId id="267" r:id="rId24"/>
    <p:sldId id="289" r:id="rId25"/>
    <p:sldId id="268" r:id="rId26"/>
    <p:sldId id="290" r:id="rId27"/>
    <p:sldId id="269" r:id="rId28"/>
    <p:sldId id="291" r:id="rId29"/>
    <p:sldId id="270" r:id="rId30"/>
    <p:sldId id="292" r:id="rId31"/>
    <p:sldId id="272" r:id="rId32"/>
    <p:sldId id="299" r:id="rId33"/>
    <p:sldId id="271" r:id="rId34"/>
    <p:sldId id="298" r:id="rId35"/>
    <p:sldId id="273" r:id="rId36"/>
    <p:sldId id="297" r:id="rId37"/>
    <p:sldId id="274" r:id="rId38"/>
    <p:sldId id="296" r:id="rId39"/>
    <p:sldId id="275" r:id="rId40"/>
    <p:sldId id="295" r:id="rId41"/>
    <p:sldId id="276" r:id="rId42"/>
    <p:sldId id="294" r:id="rId43"/>
    <p:sldId id="278" r:id="rId44"/>
    <p:sldId id="293" r:id="rId45"/>
    <p:sldId id="277" r:id="rId46"/>
    <p:sldId id="302" r:id="rId4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5F157D-83D5-4DDF-B19B-D880B3E15792}" v="32" dt="2022-07-17T17:36:03.5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6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32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648" y="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a Pavlasová" userId="4686198448792524" providerId="LiveId" clId="{8C5F157D-83D5-4DDF-B19B-D880B3E15792}"/>
    <pc:docChg chg="undo redo custSel addSld modSld">
      <pc:chgData name="Martina Pavlasová" userId="4686198448792524" providerId="LiveId" clId="{8C5F157D-83D5-4DDF-B19B-D880B3E15792}" dt="2022-07-17T17:35:45.405" v="112" actId="20577"/>
      <pc:docMkLst>
        <pc:docMk/>
      </pc:docMkLst>
      <pc:sldChg chg="addSp delSp modSp mod modNotesTx">
        <pc:chgData name="Martina Pavlasová" userId="4686198448792524" providerId="LiveId" clId="{8C5F157D-83D5-4DDF-B19B-D880B3E15792}" dt="2022-07-17T16:27:47.466" v="19"/>
        <pc:sldMkLst>
          <pc:docMk/>
          <pc:sldMk cId="3115836157" sldId="257"/>
        </pc:sldMkLst>
        <pc:picChg chg="del">
          <ac:chgData name="Martina Pavlasová" userId="4686198448792524" providerId="LiveId" clId="{8C5F157D-83D5-4DDF-B19B-D880B3E15792}" dt="2022-07-17T16:25:06.531" v="0" actId="478"/>
          <ac:picMkLst>
            <pc:docMk/>
            <pc:sldMk cId="3115836157" sldId="257"/>
            <ac:picMk id="5" creationId="{1B644E49-58AF-47AC-AAFD-77BACA3CA245}"/>
          </ac:picMkLst>
        </pc:picChg>
        <pc:picChg chg="add mod">
          <ac:chgData name="Martina Pavlasová" userId="4686198448792524" providerId="LiveId" clId="{8C5F157D-83D5-4DDF-B19B-D880B3E15792}" dt="2022-07-17T16:25:12.067" v="3" actId="1076"/>
          <ac:picMkLst>
            <pc:docMk/>
            <pc:sldMk cId="3115836157" sldId="257"/>
            <ac:picMk id="1026" creationId="{A96AD9C3-B4A9-822B-837D-BD454F76C9A2}"/>
          </ac:picMkLst>
        </pc:picChg>
      </pc:sldChg>
      <pc:sldChg chg="addSp delSp modSp mod modNotesTx">
        <pc:chgData name="Martina Pavlasová" userId="4686198448792524" providerId="LiveId" clId="{8C5F157D-83D5-4DDF-B19B-D880B3E15792}" dt="2022-07-17T17:31:59.986" v="74" actId="20577"/>
        <pc:sldMkLst>
          <pc:docMk/>
          <pc:sldMk cId="3851611443" sldId="258"/>
        </pc:sldMkLst>
        <pc:picChg chg="del">
          <ac:chgData name="Martina Pavlasová" userId="4686198448792524" providerId="LiveId" clId="{8C5F157D-83D5-4DDF-B19B-D880B3E15792}" dt="2022-07-17T16:31:48.889" v="20" actId="478"/>
          <ac:picMkLst>
            <pc:docMk/>
            <pc:sldMk cId="3851611443" sldId="258"/>
            <ac:picMk id="5" creationId="{5D8A0649-543B-4443-9646-CB401BB23122}"/>
          </ac:picMkLst>
        </pc:picChg>
        <pc:picChg chg="add mod">
          <ac:chgData name="Martina Pavlasová" userId="4686198448792524" providerId="LiveId" clId="{8C5F157D-83D5-4DDF-B19B-D880B3E15792}" dt="2022-07-17T16:31:56.557" v="23" actId="1076"/>
          <ac:picMkLst>
            <pc:docMk/>
            <pc:sldMk cId="3851611443" sldId="258"/>
            <ac:picMk id="2050" creationId="{29A6ACB0-2535-CC10-A12C-5037495E0E19}"/>
          </ac:picMkLst>
        </pc:picChg>
      </pc:sldChg>
      <pc:sldChg chg="addSp delSp modSp mod modNotesTx">
        <pc:chgData name="Martina Pavlasová" userId="4686198448792524" providerId="LiveId" clId="{8C5F157D-83D5-4DDF-B19B-D880B3E15792}" dt="2022-07-17T17:32:53.098" v="84" actId="20577"/>
        <pc:sldMkLst>
          <pc:docMk/>
          <pc:sldMk cId="3075599544" sldId="259"/>
        </pc:sldMkLst>
        <pc:picChg chg="del">
          <ac:chgData name="Martina Pavlasová" userId="4686198448792524" providerId="LiveId" clId="{8C5F157D-83D5-4DDF-B19B-D880B3E15792}" dt="2022-07-17T16:34:07.046" v="25" actId="478"/>
          <ac:picMkLst>
            <pc:docMk/>
            <pc:sldMk cId="3075599544" sldId="259"/>
            <ac:picMk id="5" creationId="{36DB39F4-D6DB-4EFF-8D62-A2B2A7DC78CB}"/>
          </ac:picMkLst>
        </pc:picChg>
        <pc:picChg chg="add mod">
          <ac:chgData name="Martina Pavlasová" userId="4686198448792524" providerId="LiveId" clId="{8C5F157D-83D5-4DDF-B19B-D880B3E15792}" dt="2022-07-17T16:34:14.681" v="29" actId="14100"/>
          <ac:picMkLst>
            <pc:docMk/>
            <pc:sldMk cId="3075599544" sldId="259"/>
            <ac:picMk id="3074" creationId="{5BAD9047-DB50-4CEE-4C40-2A8399572101}"/>
          </ac:picMkLst>
        </pc:picChg>
      </pc:sldChg>
      <pc:sldChg chg="addSp delSp modSp mod modNotesTx">
        <pc:chgData name="Martina Pavlasová" userId="4686198448792524" providerId="LiveId" clId="{8C5F157D-83D5-4DDF-B19B-D880B3E15792}" dt="2022-07-17T16:38:44.828" v="49"/>
        <pc:sldMkLst>
          <pc:docMk/>
          <pc:sldMk cId="4115822847" sldId="260"/>
        </pc:sldMkLst>
        <pc:picChg chg="del">
          <ac:chgData name="Martina Pavlasová" userId="4686198448792524" providerId="LiveId" clId="{8C5F157D-83D5-4DDF-B19B-D880B3E15792}" dt="2022-07-17T16:38:11.387" v="36" actId="478"/>
          <ac:picMkLst>
            <pc:docMk/>
            <pc:sldMk cId="4115822847" sldId="260"/>
            <ac:picMk id="8" creationId="{B329F846-772A-4316-B7A4-D711126080FF}"/>
          </ac:picMkLst>
        </pc:picChg>
        <pc:picChg chg="add mod">
          <ac:chgData name="Martina Pavlasová" userId="4686198448792524" providerId="LiveId" clId="{8C5F157D-83D5-4DDF-B19B-D880B3E15792}" dt="2022-07-17T16:38:22.693" v="41" actId="14100"/>
          <ac:picMkLst>
            <pc:docMk/>
            <pc:sldMk cId="4115822847" sldId="260"/>
            <ac:picMk id="5122" creationId="{519F4CFF-A170-6CB2-ADB2-788D57499BBA}"/>
          </ac:picMkLst>
        </pc:picChg>
      </pc:sldChg>
      <pc:sldChg chg="addSp delSp modSp mod modNotesTx">
        <pc:chgData name="Martina Pavlasová" userId="4686198448792524" providerId="LiveId" clId="{8C5F157D-83D5-4DDF-B19B-D880B3E15792}" dt="2022-07-17T17:33:30.932" v="93" actId="20577"/>
        <pc:sldMkLst>
          <pc:docMk/>
          <pc:sldMk cId="1414596071" sldId="261"/>
        </pc:sldMkLst>
        <pc:picChg chg="del">
          <ac:chgData name="Martina Pavlasová" userId="4686198448792524" providerId="LiveId" clId="{8C5F157D-83D5-4DDF-B19B-D880B3E15792}" dt="2022-07-17T16:35:08.303" v="31" actId="478"/>
          <ac:picMkLst>
            <pc:docMk/>
            <pc:sldMk cId="1414596071" sldId="261"/>
            <ac:picMk id="5" creationId="{2549B56F-10C1-4708-BEC0-0743AE7633A3}"/>
          </ac:picMkLst>
        </pc:picChg>
        <pc:picChg chg="add mod">
          <ac:chgData name="Martina Pavlasová" userId="4686198448792524" providerId="LiveId" clId="{8C5F157D-83D5-4DDF-B19B-D880B3E15792}" dt="2022-07-17T16:35:14.050" v="34" actId="1076"/>
          <ac:picMkLst>
            <pc:docMk/>
            <pc:sldMk cId="1414596071" sldId="261"/>
            <ac:picMk id="4098" creationId="{1E3E373A-58CB-4FFC-FC96-B93190DA955D}"/>
          </ac:picMkLst>
        </pc:picChg>
      </pc:sldChg>
      <pc:sldChg chg="addSp delSp modSp mod modNotesTx">
        <pc:chgData name="Martina Pavlasová" userId="4686198448792524" providerId="LiveId" clId="{8C5F157D-83D5-4DDF-B19B-D880B3E15792}" dt="2022-07-17T17:35:28.520" v="108" actId="20577"/>
        <pc:sldMkLst>
          <pc:docMk/>
          <pc:sldMk cId="3966104547" sldId="263"/>
        </pc:sldMkLst>
        <pc:picChg chg="del">
          <ac:chgData name="Martina Pavlasová" userId="4686198448792524" providerId="LiveId" clId="{8C5F157D-83D5-4DDF-B19B-D880B3E15792}" dt="2022-07-17T16:54:03.914" v="50" actId="478"/>
          <ac:picMkLst>
            <pc:docMk/>
            <pc:sldMk cId="3966104547" sldId="263"/>
            <ac:picMk id="5" creationId="{E0D6708A-31BE-48E6-ABC9-64935922F48A}"/>
          </ac:picMkLst>
        </pc:picChg>
        <pc:picChg chg="add mod">
          <ac:chgData name="Martina Pavlasová" userId="4686198448792524" providerId="LiveId" clId="{8C5F157D-83D5-4DDF-B19B-D880B3E15792}" dt="2022-07-17T16:54:47.109" v="53" actId="1076"/>
          <ac:picMkLst>
            <pc:docMk/>
            <pc:sldMk cId="3966104547" sldId="263"/>
            <ac:picMk id="6146" creationId="{ED5B75E7-CAFA-2B65-1858-DD605C8A4116}"/>
          </ac:picMkLst>
        </pc:picChg>
      </pc:sldChg>
      <pc:sldChg chg="modSp new mod">
        <pc:chgData name="Martina Pavlasová" userId="4686198448792524" providerId="LiveId" clId="{8C5F157D-83D5-4DDF-B19B-D880B3E15792}" dt="2022-07-17T17:35:45.405" v="112" actId="20577"/>
        <pc:sldMkLst>
          <pc:docMk/>
          <pc:sldMk cId="1458315337" sldId="302"/>
        </pc:sldMkLst>
        <pc:spChg chg="mod">
          <ac:chgData name="Martina Pavlasová" userId="4686198448792524" providerId="LiveId" clId="{8C5F157D-83D5-4DDF-B19B-D880B3E15792}" dt="2022-07-17T17:30:48.682" v="61" actId="20577"/>
          <ac:spMkLst>
            <pc:docMk/>
            <pc:sldMk cId="1458315337" sldId="302"/>
            <ac:spMk id="2" creationId="{B42CB168-DB72-CDBB-CE06-1F3648B53C40}"/>
          </ac:spMkLst>
        </pc:spChg>
        <pc:spChg chg="mod">
          <ac:chgData name="Martina Pavlasová" userId="4686198448792524" providerId="LiveId" clId="{8C5F157D-83D5-4DDF-B19B-D880B3E15792}" dt="2022-07-17T17:35:45.405" v="112" actId="20577"/>
          <ac:spMkLst>
            <pc:docMk/>
            <pc:sldMk cId="1458315337" sldId="302"/>
            <ac:spMk id="3" creationId="{A2ABCD62-EE8D-ACEF-59D8-0EA351F56CDF}"/>
          </ac:spMkLst>
        </pc:spChg>
      </pc:sldChg>
    </pc:docChg>
  </pc:docChgLst>
  <pc:docChgLst>
    <pc:chgData name="Hana Radová" userId="86df3750-2190-4016-81ab-83a920d3af5e" providerId="ADAL" clId="{C40BBF8E-8170-40CC-93AE-D79B1FC3ECB3}"/>
    <pc:docChg chg="undo custSel addSld modSld sldOrd">
      <pc:chgData name="Hana Radová" userId="86df3750-2190-4016-81ab-83a920d3af5e" providerId="ADAL" clId="{C40BBF8E-8170-40CC-93AE-D79B1FC3ECB3}" dt="2021-01-23T21:35:00.744" v="1165" actId="6549"/>
      <pc:docMkLst>
        <pc:docMk/>
      </pc:docMkLst>
      <pc:sldChg chg="modSp mod">
        <pc:chgData name="Hana Radová" userId="86df3750-2190-4016-81ab-83a920d3af5e" providerId="ADAL" clId="{C40BBF8E-8170-40CC-93AE-D79B1FC3ECB3}" dt="2021-01-23T18:57:39.277" v="41" actId="20577"/>
        <pc:sldMkLst>
          <pc:docMk/>
          <pc:sldMk cId="2533889748" sldId="256"/>
        </pc:sldMkLst>
        <pc:spChg chg="mod">
          <ac:chgData name="Hana Radová" userId="86df3750-2190-4016-81ab-83a920d3af5e" providerId="ADAL" clId="{C40BBF8E-8170-40CC-93AE-D79B1FC3ECB3}" dt="2021-01-23T18:57:39.277" v="41" actId="20577"/>
          <ac:spMkLst>
            <pc:docMk/>
            <pc:sldMk cId="2533889748" sldId="256"/>
            <ac:spMk id="2" creationId="{5FE6244E-7B75-44AB-BBAA-47C1C3782758}"/>
          </ac:spMkLst>
        </pc:spChg>
      </pc:sldChg>
      <pc:sldChg chg="addSp modSp mod">
        <pc:chgData name="Hana Radová" userId="86df3750-2190-4016-81ab-83a920d3af5e" providerId="ADAL" clId="{C40BBF8E-8170-40CC-93AE-D79B1FC3ECB3}" dt="2021-01-23T20:43:47.104" v="1016" actId="1076"/>
        <pc:sldMkLst>
          <pc:docMk/>
          <pc:sldMk cId="3115836157" sldId="257"/>
        </pc:sldMkLst>
        <pc:spChg chg="mod">
          <ac:chgData name="Hana Radová" userId="86df3750-2190-4016-81ab-83a920d3af5e" providerId="ADAL" clId="{C40BBF8E-8170-40CC-93AE-D79B1FC3ECB3}" dt="2021-01-23T19:20:55.402" v="991" actId="20577"/>
          <ac:spMkLst>
            <pc:docMk/>
            <pc:sldMk cId="3115836157" sldId="257"/>
            <ac:spMk id="2" creationId="{93CB6DC3-E047-4B6E-A0E8-EA0E146FDDD4}"/>
          </ac:spMkLst>
        </pc:spChg>
        <pc:picChg chg="add mod">
          <ac:chgData name="Hana Radová" userId="86df3750-2190-4016-81ab-83a920d3af5e" providerId="ADAL" clId="{C40BBF8E-8170-40CC-93AE-D79B1FC3ECB3}" dt="2021-01-23T20:43:47.104" v="1016" actId="1076"/>
          <ac:picMkLst>
            <pc:docMk/>
            <pc:sldMk cId="3115836157" sldId="257"/>
            <ac:picMk id="5" creationId="{1B644E49-58AF-47AC-AAFD-77BACA3CA245}"/>
          </ac:picMkLst>
        </pc:picChg>
      </pc:sldChg>
      <pc:sldChg chg="addSp delSp modSp mod">
        <pc:chgData name="Hana Radová" userId="86df3750-2190-4016-81ab-83a920d3af5e" providerId="ADAL" clId="{C40BBF8E-8170-40CC-93AE-D79B1FC3ECB3}" dt="2021-01-23T20:46:34.208" v="1024" actId="21"/>
        <pc:sldMkLst>
          <pc:docMk/>
          <pc:sldMk cId="3851611443" sldId="258"/>
        </pc:sldMkLst>
        <pc:spChg chg="mod">
          <ac:chgData name="Hana Radová" userId="86df3750-2190-4016-81ab-83a920d3af5e" providerId="ADAL" clId="{C40BBF8E-8170-40CC-93AE-D79B1FC3ECB3}" dt="2021-01-23T19:21:10.336" v="992" actId="20577"/>
          <ac:spMkLst>
            <pc:docMk/>
            <pc:sldMk cId="3851611443" sldId="258"/>
            <ac:spMk id="2" creationId="{0899683D-2A3A-4F12-A1AF-70FF03C49346}"/>
          </ac:spMkLst>
        </pc:spChg>
        <pc:spChg chg="add del mod">
          <ac:chgData name="Hana Radová" userId="86df3750-2190-4016-81ab-83a920d3af5e" providerId="ADAL" clId="{C40BBF8E-8170-40CC-93AE-D79B1FC3ECB3}" dt="2021-01-23T20:46:34.208" v="1024" actId="21"/>
          <ac:spMkLst>
            <pc:docMk/>
            <pc:sldMk cId="3851611443" sldId="258"/>
            <ac:spMk id="6" creationId="{2F964120-EDFC-40B1-8405-DEA73506CE0D}"/>
          </ac:spMkLst>
        </pc:spChg>
        <pc:picChg chg="add mod">
          <ac:chgData name="Hana Radová" userId="86df3750-2190-4016-81ab-83a920d3af5e" providerId="ADAL" clId="{C40BBF8E-8170-40CC-93AE-D79B1FC3ECB3}" dt="2021-01-23T20:46:14.475" v="1022" actId="1076"/>
          <ac:picMkLst>
            <pc:docMk/>
            <pc:sldMk cId="3851611443" sldId="258"/>
            <ac:picMk id="5" creationId="{5D8A0649-543B-4443-9646-CB401BB23122}"/>
          </ac:picMkLst>
        </pc:picChg>
      </pc:sldChg>
      <pc:sldChg chg="addSp delSp modSp mod">
        <pc:chgData name="Hana Radová" userId="86df3750-2190-4016-81ab-83a920d3af5e" providerId="ADAL" clId="{C40BBF8E-8170-40CC-93AE-D79B1FC3ECB3}" dt="2021-01-23T20:51:44" v="1032" actId="478"/>
        <pc:sldMkLst>
          <pc:docMk/>
          <pc:sldMk cId="3075599544" sldId="259"/>
        </pc:sldMkLst>
        <pc:spChg chg="mod">
          <ac:chgData name="Hana Radová" userId="86df3750-2190-4016-81ab-83a920d3af5e" providerId="ADAL" clId="{C40BBF8E-8170-40CC-93AE-D79B1FC3ECB3}" dt="2021-01-23T19:21:16.014" v="993" actId="20577"/>
          <ac:spMkLst>
            <pc:docMk/>
            <pc:sldMk cId="3075599544" sldId="259"/>
            <ac:spMk id="2" creationId="{C62CD98B-172D-4294-865C-A8A1E5D42177}"/>
          </ac:spMkLst>
        </pc:spChg>
        <pc:spChg chg="add del mod">
          <ac:chgData name="Hana Radová" userId="86df3750-2190-4016-81ab-83a920d3af5e" providerId="ADAL" clId="{C40BBF8E-8170-40CC-93AE-D79B1FC3ECB3}" dt="2021-01-23T20:51:44" v="1032" actId="478"/>
          <ac:spMkLst>
            <pc:docMk/>
            <pc:sldMk cId="3075599544" sldId="259"/>
            <ac:spMk id="6" creationId="{1BCFC4F6-778E-42D8-9647-0A8A1CAD1A15}"/>
          </ac:spMkLst>
        </pc:spChg>
        <pc:picChg chg="add del mod">
          <ac:chgData name="Hana Radová" userId="86df3750-2190-4016-81ab-83a920d3af5e" providerId="ADAL" clId="{C40BBF8E-8170-40CC-93AE-D79B1FC3ECB3}" dt="2021-01-23T20:51:37.375" v="1031" actId="478"/>
          <ac:picMkLst>
            <pc:docMk/>
            <pc:sldMk cId="3075599544" sldId="259"/>
            <ac:picMk id="5" creationId="{36DB39F4-D6DB-4EFF-8D62-A2B2A7DC78CB}"/>
          </ac:picMkLst>
        </pc:picChg>
      </pc:sldChg>
      <pc:sldChg chg="addSp delSp modSp mod">
        <pc:chgData name="Hana Radová" userId="86df3750-2190-4016-81ab-83a920d3af5e" providerId="ADAL" clId="{C40BBF8E-8170-40CC-93AE-D79B1FC3ECB3}" dt="2021-01-23T21:34:52.634" v="1114"/>
        <pc:sldMkLst>
          <pc:docMk/>
          <pc:sldMk cId="4115822847" sldId="260"/>
        </pc:sldMkLst>
        <pc:spChg chg="mod">
          <ac:chgData name="Hana Radová" userId="86df3750-2190-4016-81ab-83a920d3af5e" providerId="ADAL" clId="{C40BBF8E-8170-40CC-93AE-D79B1FC3ECB3}" dt="2021-01-23T19:21:34.582" v="995" actId="20577"/>
          <ac:spMkLst>
            <pc:docMk/>
            <pc:sldMk cId="4115822847" sldId="260"/>
            <ac:spMk id="2" creationId="{3E8A3F77-7325-4CD7-9CFB-C2AC186B2CCE}"/>
          </ac:spMkLst>
        </pc:spChg>
        <pc:spChg chg="add del mod">
          <ac:chgData name="Hana Radová" userId="86df3750-2190-4016-81ab-83a920d3af5e" providerId="ADAL" clId="{C40BBF8E-8170-40CC-93AE-D79B1FC3ECB3}" dt="2021-01-23T20:54:32.989" v="1045" actId="478"/>
          <ac:spMkLst>
            <pc:docMk/>
            <pc:sldMk cId="4115822847" sldId="260"/>
            <ac:spMk id="6" creationId="{2B2BB691-289C-4AB1-B7E9-8265CFFD5E7B}"/>
          </ac:spMkLst>
        </pc:spChg>
        <pc:spChg chg="add del mod">
          <ac:chgData name="Hana Radová" userId="86df3750-2190-4016-81ab-83a920d3af5e" providerId="ADAL" clId="{C40BBF8E-8170-40CC-93AE-D79B1FC3ECB3}" dt="2021-01-23T21:34:52.634" v="1114"/>
          <ac:spMkLst>
            <pc:docMk/>
            <pc:sldMk cId="4115822847" sldId="260"/>
            <ac:spMk id="9" creationId="{C5B9F51D-E17F-4FCB-908B-E4F80578EB1E}"/>
          </ac:spMkLst>
        </pc:spChg>
        <pc:picChg chg="add del mod">
          <ac:chgData name="Hana Radová" userId="86df3750-2190-4016-81ab-83a920d3af5e" providerId="ADAL" clId="{C40BBF8E-8170-40CC-93AE-D79B1FC3ECB3}" dt="2021-01-23T21:31:58.632" v="1050" actId="478"/>
          <ac:picMkLst>
            <pc:docMk/>
            <pc:sldMk cId="4115822847" sldId="260"/>
            <ac:picMk id="5" creationId="{2D540D06-529C-4E67-BBD1-B4B6C8E729FD}"/>
          </ac:picMkLst>
        </pc:picChg>
        <pc:picChg chg="add mod">
          <ac:chgData name="Hana Radová" userId="86df3750-2190-4016-81ab-83a920d3af5e" providerId="ADAL" clId="{C40BBF8E-8170-40CC-93AE-D79B1FC3ECB3}" dt="2021-01-23T21:33:40.736" v="1056" actId="1076"/>
          <ac:picMkLst>
            <pc:docMk/>
            <pc:sldMk cId="4115822847" sldId="260"/>
            <ac:picMk id="8" creationId="{B329F846-772A-4316-B7A4-D711126080FF}"/>
          </ac:picMkLst>
        </pc:picChg>
      </pc:sldChg>
      <pc:sldChg chg="addSp modSp mod">
        <pc:chgData name="Hana Radová" userId="86df3750-2190-4016-81ab-83a920d3af5e" providerId="ADAL" clId="{C40BBF8E-8170-40CC-93AE-D79B1FC3ECB3}" dt="2021-01-23T20:53:32.108" v="1037" actId="1076"/>
        <pc:sldMkLst>
          <pc:docMk/>
          <pc:sldMk cId="1414596071" sldId="261"/>
        </pc:sldMkLst>
        <pc:spChg chg="mod">
          <ac:chgData name="Hana Radová" userId="86df3750-2190-4016-81ab-83a920d3af5e" providerId="ADAL" clId="{C40BBF8E-8170-40CC-93AE-D79B1FC3ECB3}" dt="2021-01-23T19:21:29.064" v="994" actId="20577"/>
          <ac:spMkLst>
            <pc:docMk/>
            <pc:sldMk cId="1414596071" sldId="261"/>
            <ac:spMk id="2" creationId="{302D7148-B4AA-4A04-AB3B-2DDF61BE16B0}"/>
          </ac:spMkLst>
        </pc:spChg>
        <pc:picChg chg="add mod">
          <ac:chgData name="Hana Radová" userId="86df3750-2190-4016-81ab-83a920d3af5e" providerId="ADAL" clId="{C40BBF8E-8170-40CC-93AE-D79B1FC3ECB3}" dt="2021-01-23T20:53:32.108" v="1037" actId="1076"/>
          <ac:picMkLst>
            <pc:docMk/>
            <pc:sldMk cId="1414596071" sldId="261"/>
            <ac:picMk id="5" creationId="{2549B56F-10C1-4708-BEC0-0743AE7633A3}"/>
          </ac:picMkLst>
        </pc:picChg>
      </pc:sldChg>
      <pc:sldChg chg="addSp modSp mod">
        <pc:chgData name="Hana Radová" userId="86df3750-2190-4016-81ab-83a920d3af5e" providerId="ADAL" clId="{C40BBF8E-8170-40CC-93AE-D79B1FC3ECB3}" dt="2021-01-23T21:35:00.744" v="1165" actId="6549"/>
        <pc:sldMkLst>
          <pc:docMk/>
          <pc:sldMk cId="3966104547" sldId="263"/>
        </pc:sldMkLst>
        <pc:spChg chg="add mod">
          <ac:chgData name="Hana Radová" userId="86df3750-2190-4016-81ab-83a920d3af5e" providerId="ADAL" clId="{C40BBF8E-8170-40CC-93AE-D79B1FC3ECB3}" dt="2021-01-23T21:35:00.744" v="1165" actId="6549"/>
          <ac:spMkLst>
            <pc:docMk/>
            <pc:sldMk cId="3966104547" sldId="263"/>
            <ac:spMk id="6" creationId="{9A61C478-F98C-4E49-A128-1007AB136A7D}"/>
          </ac:spMkLst>
        </pc:spChg>
        <pc:picChg chg="add mod">
          <ac:chgData name="Hana Radová" userId="86df3750-2190-4016-81ab-83a920d3af5e" providerId="ADAL" clId="{C40BBF8E-8170-40CC-93AE-D79B1FC3ECB3}" dt="2021-01-23T21:30:52.001" v="1049" actId="1076"/>
          <ac:picMkLst>
            <pc:docMk/>
            <pc:sldMk cId="3966104547" sldId="263"/>
            <ac:picMk id="5" creationId="{E0D6708A-31BE-48E6-ABC9-64935922F48A}"/>
          </ac:picMkLst>
        </pc:picChg>
      </pc:sldChg>
      <pc:sldChg chg="modSp mod">
        <pc:chgData name="Hana Radová" userId="86df3750-2190-4016-81ab-83a920d3af5e" providerId="ADAL" clId="{C40BBF8E-8170-40CC-93AE-D79B1FC3ECB3}" dt="2021-01-23T19:17:12.989" v="988" actId="20577"/>
        <pc:sldMkLst>
          <pc:docMk/>
          <pc:sldMk cId="4209220331" sldId="269"/>
        </pc:sldMkLst>
        <pc:spChg chg="mod">
          <ac:chgData name="Hana Radová" userId="86df3750-2190-4016-81ab-83a920d3af5e" providerId="ADAL" clId="{C40BBF8E-8170-40CC-93AE-D79B1FC3ECB3}" dt="2021-01-23T19:17:12.989" v="988" actId="20577"/>
          <ac:spMkLst>
            <pc:docMk/>
            <pc:sldMk cId="4209220331" sldId="269"/>
            <ac:spMk id="2" creationId="{4FF8F7EE-164F-4743-9CE4-57517AD7100B}"/>
          </ac:spMkLst>
        </pc:spChg>
      </pc:sldChg>
      <pc:sldChg chg="modSp mod">
        <pc:chgData name="Hana Radová" userId="86df3750-2190-4016-81ab-83a920d3af5e" providerId="ADAL" clId="{C40BBF8E-8170-40CC-93AE-D79B1FC3ECB3}" dt="2021-01-23T19:17:00.114" v="985" actId="20577"/>
        <pc:sldMkLst>
          <pc:docMk/>
          <pc:sldMk cId="2503336282" sldId="270"/>
        </pc:sldMkLst>
        <pc:spChg chg="mod">
          <ac:chgData name="Hana Radová" userId="86df3750-2190-4016-81ab-83a920d3af5e" providerId="ADAL" clId="{C40BBF8E-8170-40CC-93AE-D79B1FC3ECB3}" dt="2021-01-23T19:17:00.114" v="985" actId="20577"/>
          <ac:spMkLst>
            <pc:docMk/>
            <pc:sldMk cId="2503336282" sldId="270"/>
            <ac:spMk id="2" creationId="{30557C83-FEAA-4A4C-B443-B6BA660961C5}"/>
          </ac:spMkLst>
        </pc:spChg>
      </pc:sldChg>
      <pc:sldChg chg="modSp mod">
        <pc:chgData name="Hana Radová" userId="86df3750-2190-4016-81ab-83a920d3af5e" providerId="ADAL" clId="{C40BBF8E-8170-40CC-93AE-D79B1FC3ECB3}" dt="2021-01-23T19:17:27.866" v="990" actId="20577"/>
        <pc:sldMkLst>
          <pc:docMk/>
          <pc:sldMk cId="3765533339" sldId="271"/>
        </pc:sldMkLst>
        <pc:spChg chg="mod">
          <ac:chgData name="Hana Radová" userId="86df3750-2190-4016-81ab-83a920d3af5e" providerId="ADAL" clId="{C40BBF8E-8170-40CC-93AE-D79B1FC3ECB3}" dt="2021-01-23T19:17:27.866" v="990" actId="20577"/>
          <ac:spMkLst>
            <pc:docMk/>
            <pc:sldMk cId="3765533339" sldId="271"/>
            <ac:spMk id="2" creationId="{FE2FE25E-BA7C-40C3-8900-F88B9B0B57A6}"/>
          </ac:spMkLst>
        </pc:spChg>
      </pc:sldChg>
      <pc:sldChg chg="modSp mod">
        <pc:chgData name="Hana Radová" userId="86df3750-2190-4016-81ab-83a920d3af5e" providerId="ADAL" clId="{C40BBF8E-8170-40CC-93AE-D79B1FC3ECB3}" dt="2021-01-23T19:17:22.566" v="989" actId="20577"/>
        <pc:sldMkLst>
          <pc:docMk/>
          <pc:sldMk cId="454223509" sldId="273"/>
        </pc:sldMkLst>
        <pc:spChg chg="mod">
          <ac:chgData name="Hana Radová" userId="86df3750-2190-4016-81ab-83a920d3af5e" providerId="ADAL" clId="{C40BBF8E-8170-40CC-93AE-D79B1FC3ECB3}" dt="2021-01-23T19:17:22.566" v="989" actId="20577"/>
          <ac:spMkLst>
            <pc:docMk/>
            <pc:sldMk cId="454223509" sldId="273"/>
            <ac:spMk id="2" creationId="{67CA2F81-8F9A-405E-8796-73D69055F8C2}"/>
          </ac:spMkLst>
        </pc:spChg>
      </pc:sldChg>
      <pc:sldChg chg="modSp new mod ord">
        <pc:chgData name="Hana Radová" userId="86df3750-2190-4016-81ab-83a920d3af5e" providerId="ADAL" clId="{C40BBF8E-8170-40CC-93AE-D79B1FC3ECB3}" dt="2021-01-23T18:58:51.018" v="48" actId="20577"/>
        <pc:sldMkLst>
          <pc:docMk/>
          <pc:sldMk cId="1483793953" sldId="300"/>
        </pc:sldMkLst>
        <pc:spChg chg="mod">
          <ac:chgData name="Hana Radová" userId="86df3750-2190-4016-81ab-83a920d3af5e" providerId="ADAL" clId="{C40BBF8E-8170-40CC-93AE-D79B1FC3ECB3}" dt="2021-01-23T18:58:51.018" v="48" actId="20577"/>
          <ac:spMkLst>
            <pc:docMk/>
            <pc:sldMk cId="1483793953" sldId="300"/>
            <ac:spMk id="2" creationId="{375D3FBE-D63F-41AD-940A-898E7BD00498}"/>
          </ac:spMkLst>
        </pc:spChg>
        <pc:spChg chg="mod">
          <ac:chgData name="Hana Radová" userId="86df3750-2190-4016-81ab-83a920d3af5e" providerId="ADAL" clId="{C40BBF8E-8170-40CC-93AE-D79B1FC3ECB3}" dt="2021-01-23T18:58:44.024" v="47" actId="255"/>
          <ac:spMkLst>
            <pc:docMk/>
            <pc:sldMk cId="1483793953" sldId="300"/>
            <ac:spMk id="3" creationId="{38DA33BA-2E5C-41FA-898A-D158DA7EFF6D}"/>
          </ac:spMkLst>
        </pc:spChg>
      </pc:sldChg>
      <pc:sldChg chg="modSp new mod">
        <pc:chgData name="Hana Radová" userId="86df3750-2190-4016-81ab-83a920d3af5e" providerId="ADAL" clId="{C40BBF8E-8170-40CC-93AE-D79B1FC3ECB3}" dt="2021-01-23T20:04:10.613" v="1012" actId="20577"/>
        <pc:sldMkLst>
          <pc:docMk/>
          <pc:sldMk cId="1397455138" sldId="301"/>
        </pc:sldMkLst>
        <pc:spChg chg="mod">
          <ac:chgData name="Hana Radová" userId="86df3750-2190-4016-81ab-83a920d3af5e" providerId="ADAL" clId="{C40BBF8E-8170-40CC-93AE-D79B1FC3ECB3}" dt="2021-01-23T20:04:10.613" v="1012" actId="20577"/>
          <ac:spMkLst>
            <pc:docMk/>
            <pc:sldMk cId="1397455138" sldId="301"/>
            <ac:spMk id="3" creationId="{E22FA023-866C-40EC-8099-C74FA9F9621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78501B-07E0-47D2-B226-A5392C40C7F3}" type="datetimeFigureOut">
              <a:rPr lang="cs-CZ" smtClean="0"/>
              <a:t>01.09.2022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3A02E8-26CD-44FF-AD4D-9C6BE84546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6365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Zdroj obrázku: https://commons.wikimedia.org/wiki/File:Munkegaard_School_-_school_desk_(cropped).jpg#/media/File:Munkegaard_School_-_school_desk_(cropped).jpg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A02E8-26CD-44FF-AD4D-9C6BE8454631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4082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Zdroj: </a:t>
            </a:r>
            <a:r>
              <a:rPr lang="en-US" dirty="0"/>
              <a:t>By D. Sharon Pruitt from Hill Air Force Base, Utah, USA - Two Friends In The Woods, CC BY 2.0, https://commons.wikimedia.org/w/index.php?curid=10452921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A02E8-26CD-44FF-AD4D-9C6BE8454631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697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Zdroj: </a:t>
            </a:r>
            <a:r>
              <a:rPr lang="en-US" dirty="0"/>
              <a:t>By Josef </a:t>
            </a:r>
            <a:r>
              <a:rPr lang="en-US" dirty="0" err="1"/>
              <a:t>Čapek</a:t>
            </a:r>
            <a:r>
              <a:rPr lang="en-US" dirty="0"/>
              <a:t> - own scan, Public Domain, https://commons.wikimedia.org/w/index.php?curid=95738091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A02E8-26CD-44FF-AD4D-9C6BE8454631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5824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Zdroj: https://commons.wikimedia.org/wiki/File:Papero.jpg#/media/File:Papero.jpg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A02E8-26CD-44FF-AD4D-9C6BE8454631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5951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Zdroj: </a:t>
            </a:r>
            <a:r>
              <a:rPr lang="en-US" dirty="0"/>
              <a:t>By Sheila </a:t>
            </a:r>
            <a:r>
              <a:rPr lang="en-US" dirty="0" err="1"/>
              <a:t>Sund</a:t>
            </a:r>
            <a:r>
              <a:rPr lang="en-US" dirty="0"/>
              <a:t> from Salem, United States - Rocking Chair, CC BY 2.0, https://commons.wikimedia.org/w/index.php?curid=74560543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A02E8-26CD-44FF-AD4D-9C6BE8454631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1114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Zdroj: https://commons.wikimedia.org/wiki/File:Everlasting_Fireworks_looped.gif#/media/File:Everlasting_Fireworks_looped.gif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A02E8-26CD-44FF-AD4D-9C6BE8454631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5874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41BB1E-8186-46EC-B74E-1BB1933173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F31F88F-4D29-49F7-8B93-3704880221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0694D77-4368-44CA-B2A6-4E924D59D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A42E0-6A3D-4C59-83E8-016EA573C34E}" type="datetimeFigureOut">
              <a:rPr lang="cs-CZ" smtClean="0"/>
              <a:t>01.09.2022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5224677-4AF1-4446-A196-226E1F8BD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BF7A125-C2A4-4EAF-A0F9-5A6EFFAC6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8F443-D1DD-4D87-86F5-20E3C3127BC8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D5E3726D-00C5-4ADE-685B-A2C6F35FC0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919" y="6138000"/>
            <a:ext cx="324416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957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A49287-AAF5-4C67-A508-84E019D3E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F45E65B-878F-4550-BB41-F9C8881BBE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3337C45-15FE-4E85-83BC-4469E03D7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A42E0-6A3D-4C59-83E8-016EA573C34E}" type="datetimeFigureOut">
              <a:rPr lang="cs-CZ" smtClean="0"/>
              <a:t>01.09.2022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517C896-3851-4EF7-8012-129444825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77D867C-0EE3-4639-B5CD-72E79865A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8F443-D1DD-4D87-86F5-20E3C3127B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1736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1D4CB8E-8365-462E-82C7-EB36D658EE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36D5EE9-74E4-4BC9-B8FB-AC4CF28A8C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5809D33-89FF-4018-A286-7973B944E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A42E0-6A3D-4C59-83E8-016EA573C34E}" type="datetimeFigureOut">
              <a:rPr lang="cs-CZ" smtClean="0"/>
              <a:t>01.09.2022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0DAF7A9-01F9-45A6-B33B-904E37CAE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BDAD0F9-E247-4F31-8175-CA2489630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8F443-D1DD-4D87-86F5-20E3C3127B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0480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6655F9-D59F-467B-B992-A6BFE049B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DCC5F2-BDEF-4A92-BFF8-530AEBC43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845518A-98BA-49F3-9700-1E26B1D63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A42E0-6A3D-4C59-83E8-016EA573C34E}" type="datetimeFigureOut">
              <a:rPr lang="cs-CZ" smtClean="0"/>
              <a:t>01.09.2022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886EBEC-EC49-485E-B7CB-77F1E12A9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0DB80F3-AFFF-4FAA-A92E-6BABB00F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8F443-D1DD-4D87-86F5-20E3C3127B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7356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2E2E6A-8461-4427-A40A-CC31D063B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89EDE3D-F79B-4B32-B719-921C5A5BA8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7580603-2DFE-4790-B47C-9F46E5C25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A42E0-6A3D-4C59-83E8-016EA573C34E}" type="datetimeFigureOut">
              <a:rPr lang="cs-CZ" smtClean="0"/>
              <a:t>01.09.2022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9827E2C-B3B8-496B-A690-80A3E3B74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EE0D111-4890-455B-B0C3-76A66F7D9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8F443-D1DD-4D87-86F5-20E3C3127B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4231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71224F-0F9D-4523-96F2-BD33FB4CB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4ADAAC-0026-44A0-9EDC-1003D3F37B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A5CC6E8-63DC-4084-A521-CE1C54E692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FB37335-378C-4A70-B684-5CEBB24E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A42E0-6A3D-4C59-83E8-016EA573C34E}" type="datetimeFigureOut">
              <a:rPr lang="cs-CZ" smtClean="0"/>
              <a:t>01.09.2022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522EA12-A12B-4031-917D-0AE665C52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66B8F1A-0D57-4D2D-8CC1-F47774E06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8F443-D1DD-4D87-86F5-20E3C3127B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8091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57BFDF-C924-446A-B77D-9CFC013D2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10F0E4B-0336-449C-89D1-9F93274936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4452B11-3992-46D5-A0AE-7E837BC5A5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F98DD2B-C8E9-416A-BF60-7EC27131AA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C2E2758-284C-4C72-9056-4867BDD513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61F4F3D-90D8-4973-B54F-5370C964C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A42E0-6A3D-4C59-83E8-016EA573C34E}" type="datetimeFigureOut">
              <a:rPr lang="cs-CZ" smtClean="0"/>
              <a:t>01.09.2022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57AE936-4610-49F0-BEC7-2B2160F72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406847A-7837-4D4D-B6B7-6C46994AA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8F443-D1DD-4D87-86F5-20E3C3127B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1995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0EE681-019B-47B9-BA36-47B7FE924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D89D472-4C64-4EC0-A3DB-5FA0B02C7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A42E0-6A3D-4C59-83E8-016EA573C34E}" type="datetimeFigureOut">
              <a:rPr lang="cs-CZ" smtClean="0"/>
              <a:t>01.09.2022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3B13146-88C9-4198-BD49-F4441B6B2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1422B5E-A3D0-4DCC-929D-B8375B269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8F443-D1DD-4D87-86F5-20E3C3127B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6800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CF34E23-E632-43F9-A7E6-B8D4858DB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A42E0-6A3D-4C59-83E8-016EA573C34E}" type="datetimeFigureOut">
              <a:rPr lang="cs-CZ" smtClean="0"/>
              <a:t>01.09.2022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B9084A8-1E5D-45CA-A439-8050C74C6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91016FB-CB9D-47DE-930F-15CD47E20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8F443-D1DD-4D87-86F5-20E3C3127B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1285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4E933B-3701-4796-AD66-63A7995EF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DF6E40-BC1F-4881-B496-C3F3894F0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D0AFD02-7B31-4D21-B2FD-EAECAF8555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A1A942A-8629-40FD-B818-F094397FC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A42E0-6A3D-4C59-83E8-016EA573C34E}" type="datetimeFigureOut">
              <a:rPr lang="cs-CZ" smtClean="0"/>
              <a:t>01.09.2022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732B031-35D6-4BBC-BB6B-237CF6B19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8FEF141-57F6-4F90-8A58-B75D58035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8F443-D1DD-4D87-86F5-20E3C3127B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4880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59C114-D66E-460C-A67B-A641763BD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E3DE0D8-5296-4F31-A66A-21661C2371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EFB58BA-D461-43B6-8BE1-8DC05779B2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76F387B-4B60-42C8-AB8C-017739030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A42E0-6A3D-4C59-83E8-016EA573C34E}" type="datetimeFigureOut">
              <a:rPr lang="cs-CZ" smtClean="0"/>
              <a:t>01.09.2022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08015AE-51A8-4CF5-B2BA-3BE56A440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A92E8D3-6260-449F-BF7B-BD820FB14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8F443-D1DD-4D87-86F5-20E3C3127B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3198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687B31F-21A1-4DAC-A43A-71457C334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B8F32BA-AA09-40F7-B93F-A2963C62F0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A7D86D1-F98C-4CA6-B121-34A1FAA317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A42E0-6A3D-4C59-83E8-016EA573C34E}" type="datetimeFigureOut">
              <a:rPr lang="cs-CZ" smtClean="0"/>
              <a:t>01.09.2022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3E64B06-FEDC-42DA-B0BD-00C559C39E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F65F540-C563-417B-BE38-2CF2DDCE10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58F443-D1DD-4D87-86F5-20E3C3127B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4482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slide" Target="slide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slide" Target="slide3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3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slide" Target="slide4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" Target="slide2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" Target="slide3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" Target="slide3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" Target="slide3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Everlasting_Fireworks_looped.gif#/media/File:Everlasting_Fireworks_looped.gif" TargetMode="External"/><Relationship Id="rId3" Type="http://schemas.openxmlformats.org/officeDocument/2006/relationships/hyperlink" Target="By%20D.%20Sharon%20Pruitt%20from%20Hill%20Air%20Force%20Base,%20Utah,%20USA%20-%20Two%20Friends%20In%20The%20Woods,%20CC%20BY%202.0,%20https:/commons.wikimedia.org/w/index.php?curid=10452921" TargetMode="External"/><Relationship Id="rId7" Type="http://schemas.openxmlformats.org/officeDocument/2006/relationships/hyperlink" Target="By%20Sheila%20Sund%20from%20Salem,%20United%20States%20-%20Rocking%20Chair,%20CC%20BY%202.0,%20https:/commons.wikimedia.org/w/index.php?curid=74560543" TargetMode="External"/><Relationship Id="rId2" Type="http://schemas.openxmlformats.org/officeDocument/2006/relationships/hyperlink" Target="https://commons.wikimedia.org/wiki/File:Munkegaard_School_-_school_desk_(cropped).jpg#/media/File:Munkegaard_School_-_school_desk_(cropped)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File:Papero.jpg#/media/File:Papero.jpg" TargetMode="External"/><Relationship Id="rId5" Type="http://schemas.openxmlformats.org/officeDocument/2006/relationships/hyperlink" Target="By%20Josef%20&#268;apek%20-%20own%20scan,%20Public%20Domain,%20https:/commons.wikimedia.org/w/index.php?curid=95738091" TargetMode="External"/><Relationship Id="rId4" Type="http://schemas.openxmlformats.org/officeDocument/2006/relationships/hyperlink" Target="https://commons.wikimedia.org/w/index.php?curid=10452921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slide" Target="slide2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slide" Target="slide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slide" Target="slide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6DF9F18-92B5-9941-98AB-CE61B359B7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Určete vzory </a:t>
            </a:r>
            <a:br>
              <a:rPr lang="cs-CZ" b="1" dirty="0"/>
            </a:br>
            <a:r>
              <a:rPr lang="cs-CZ" b="1" dirty="0"/>
              <a:t>podstatných jmen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83793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AC9B48-665E-40EC-A73E-95E97DBE3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B6F698-EE3D-4A1A-B6B5-B473DDE05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9253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2D7148-B4AA-4A04-AB3B-2DDF61BE1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Urči rod slova </a:t>
            </a:r>
            <a:r>
              <a:rPr lang="cs-CZ" b="1" dirty="0"/>
              <a:t>papír</a:t>
            </a:r>
            <a:r>
              <a:rPr lang="cs-CZ" dirty="0"/>
              <a:t>.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196559-8A3A-40F9-B439-9CF064AA7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rgbClr val="00B050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Mužský rod</a:t>
            </a:r>
            <a:endParaRPr lang="cs-CZ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rgbClr val="00B050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Střední rod</a:t>
            </a:r>
          </a:p>
          <a:p>
            <a:pPr marL="0" indent="0">
              <a:buNone/>
            </a:pPr>
            <a:r>
              <a:rPr lang="cs-CZ" dirty="0">
                <a:solidFill>
                  <a:srgbClr val="00B050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Ženský rod</a:t>
            </a:r>
            <a:endParaRPr lang="cs-CZ" dirty="0">
              <a:solidFill>
                <a:srgbClr val="00B050"/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E3E373A-58CB-4FFC-FC96-B93190DA9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403" y="1916890"/>
            <a:ext cx="5520402" cy="3024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596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A7553E-2604-4B76-8B15-8C3B3F3F6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D1FCF6-D9D6-4A83-8963-0DA1ACFFD9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1966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8A3F77-7325-4CD7-9CFB-C2AC186B2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Urči rod </a:t>
            </a:r>
            <a:r>
              <a:rPr lang="cs-CZ"/>
              <a:t>slova </a:t>
            </a:r>
            <a:r>
              <a:rPr lang="cs-CZ" b="1"/>
              <a:t>křeslo</a:t>
            </a:r>
            <a:r>
              <a:rPr lang="cs-CZ"/>
              <a:t>.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3DC13B-8ED2-4983-B70D-1E05B3638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rgbClr val="00B050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Mužský rod</a:t>
            </a:r>
            <a:endParaRPr lang="cs-CZ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rgbClr val="00B050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Střední rod</a:t>
            </a:r>
            <a:endParaRPr lang="cs-CZ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rgbClr val="00B050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Ženský rod</a:t>
            </a:r>
            <a:endParaRPr lang="cs-CZ" dirty="0">
              <a:solidFill>
                <a:srgbClr val="00B050"/>
              </a:solidFill>
            </a:endParaRPr>
          </a:p>
        </p:txBody>
      </p:sp>
      <p:pic>
        <p:nvPicPr>
          <p:cNvPr id="5122" name="Picture 2" descr="undefined">
            <a:extLst>
              <a:ext uri="{FF2B5EF4-FFF2-40B4-BE49-F238E27FC236}">
                <a16:creationId xmlns:a16="http://schemas.microsoft.com/office/drawing/2014/main" id="{519F4CFF-A170-6CB2-ADB2-788D57499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183" y="1027906"/>
            <a:ext cx="3396297" cy="506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822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D1D73D-45E3-4BFA-BDFD-773A1FA70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F4BBBD-D820-4FC2-869B-176BE58581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5719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8B12FA-FF64-48A7-A977-F9E7DEA32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BCAFBB-6C57-4438-B555-78B1F237D8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4000" dirty="0"/>
              <a:t>Gratuluji, jsi na konci testu!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A61C478-F98C-4E49-A128-1007AB136A7D}"/>
              </a:ext>
            </a:extLst>
          </p:cNvPr>
          <p:cNvSpPr txBox="1"/>
          <p:nvPr/>
        </p:nvSpPr>
        <p:spPr>
          <a:xfrm>
            <a:off x="4993333" y="5858189"/>
            <a:ext cx="5461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900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ED5B75E7-CAFA-2B65-1858-DD605C8A4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184" y="2065235"/>
            <a:ext cx="4421597" cy="411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1045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2DB3B8-C88F-4FDA-813E-E796F5859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E5BF9A-A1BD-482C-9986-954A7B3175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1952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C5012F-904A-4ECA-8C66-6D3EDE240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C47CF4D-7A36-450C-B03D-F403EAD25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Bohužel toto není správná odpověď.</a:t>
            </a:r>
          </a:p>
          <a:p>
            <a:pPr marL="0" indent="0">
              <a:buNone/>
            </a:pPr>
            <a:r>
              <a:rPr lang="cs-CZ" dirty="0">
                <a:solidFill>
                  <a:srgbClr val="00B050"/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Zkus to znovu.</a:t>
            </a:r>
            <a:endParaRPr lang="cs-CZ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718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5F6AC4-6B10-45A6-85FC-F1CECF6CD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453B9F-A55B-4642-A270-5AEA4F4E20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3756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493BC2-6EAA-46D1-A629-ADBD5C03E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A7AA9F-CCD0-47FE-BED8-DED998CC4D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Bohužel toto není správná odpověď.</a:t>
            </a:r>
          </a:p>
          <a:p>
            <a:pPr marL="0" indent="0">
              <a:buNone/>
            </a:pPr>
            <a:r>
              <a:rPr lang="cs-CZ" dirty="0">
                <a:solidFill>
                  <a:srgbClr val="00B050"/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Zkus to znovu.</a:t>
            </a:r>
            <a:endParaRPr lang="cs-CZ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146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0B8B1B-5943-405C-A467-F37FD6A15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2FA023-866C-40EC-8099-C74FA9F96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cs-CZ" dirty="0"/>
              <a:t>V následující prezentaci budete přiřazovat podstatná jména ke vzorům. Abyste podstatné jméno mohli ke vzoru přiřadit správně, musíte nejprve správně určit jeho mluvnický rod. Pokud rod určíte nesprávně, budete v prezentaci nasměrováni zpět tak, abyste mohli své tvrzení opravit. V případě správného přiřazení podstatného jména </a:t>
            </a:r>
            <a:br>
              <a:rPr lang="cs-CZ" dirty="0"/>
            </a:br>
            <a:r>
              <a:rPr lang="cs-CZ" dirty="0"/>
              <a:t>k mluvnickému rodu se v prezentaci posouváte o krok dále – ke slovu přiřazujete vzor. </a:t>
            </a:r>
          </a:p>
          <a:p>
            <a:pPr marL="0" indent="0" algn="just">
              <a:buNone/>
            </a:pPr>
            <a:r>
              <a:rPr lang="cs-CZ" dirty="0"/>
              <a:t>Nezapomeňte, že pro přiřazení ke správnému vzoru je potřeba určit </a:t>
            </a:r>
            <a:br>
              <a:rPr lang="cs-CZ" dirty="0"/>
            </a:br>
            <a:r>
              <a:rPr lang="cs-CZ" dirty="0"/>
              <a:t>1. a 2. pád jednotného čísla konkrétního slova – např. 1. pád = </a:t>
            </a:r>
            <a:r>
              <a:rPr lang="cs-CZ" b="1" dirty="0"/>
              <a:t>stů</a:t>
            </a:r>
            <a:r>
              <a:rPr lang="cs-CZ" b="1" i="1" dirty="0"/>
              <a:t>l</a:t>
            </a:r>
            <a:r>
              <a:rPr lang="cs-CZ" dirty="0"/>
              <a:t>, </a:t>
            </a:r>
            <a:br>
              <a:rPr lang="cs-CZ" dirty="0"/>
            </a:br>
            <a:r>
              <a:rPr lang="cs-CZ" dirty="0"/>
              <a:t>2. pád = </a:t>
            </a:r>
            <a:r>
              <a:rPr lang="cs-CZ" b="1" dirty="0"/>
              <a:t>stol</a:t>
            </a:r>
            <a:r>
              <a:rPr lang="cs-CZ" b="1" i="1" dirty="0"/>
              <a:t>u</a:t>
            </a:r>
            <a:r>
              <a:rPr lang="cs-CZ" dirty="0"/>
              <a:t>. Podle toho, jak slova končí, se vybere správný vzor </a:t>
            </a:r>
            <a:br>
              <a:rPr lang="cs-CZ" dirty="0"/>
            </a:br>
            <a:r>
              <a:rPr lang="cs-CZ" dirty="0"/>
              <a:t>(v tomto případě vzor mužského rodu </a:t>
            </a:r>
            <a:r>
              <a:rPr lang="cs-CZ" b="1" dirty="0"/>
              <a:t>hra</a:t>
            </a:r>
            <a:r>
              <a:rPr lang="cs-CZ" b="1" i="1" dirty="0"/>
              <a:t>d</a:t>
            </a:r>
            <a:r>
              <a:rPr lang="cs-CZ" dirty="0"/>
              <a:t> (2. pád </a:t>
            </a:r>
            <a:r>
              <a:rPr lang="cs-CZ" b="1" dirty="0"/>
              <a:t>hrad</a:t>
            </a:r>
            <a:r>
              <a:rPr lang="cs-CZ" b="1" i="1" dirty="0"/>
              <a:t>u</a:t>
            </a:r>
            <a:r>
              <a:rPr lang="cs-CZ" b="1" dirty="0"/>
              <a:t>)</a:t>
            </a:r>
            <a:r>
              <a:rPr lang="cs-CZ" dirty="0"/>
              <a:t> – slovo totiž končí v 1. pádě na souhlásku a ve 2. pádě na samohlásku </a:t>
            </a:r>
            <a:r>
              <a:rPr lang="cs-CZ" b="1" dirty="0"/>
              <a:t>u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974551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9A2E07-0A63-44E1-87C2-3A3A3B284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38C7E6-5D1C-44FD-8950-63318B5530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04951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307FD2-D2C0-44F3-83FD-E3650B93E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1DDCC7-5FBB-493B-9B24-0C6B3D0801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Bohužel toto není správná odpověď.</a:t>
            </a:r>
          </a:p>
          <a:p>
            <a:pPr marL="0" indent="0">
              <a:buNone/>
            </a:pPr>
            <a:r>
              <a:rPr lang="cs-CZ" dirty="0">
                <a:solidFill>
                  <a:srgbClr val="00B050"/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Zkus to znovu.</a:t>
            </a:r>
            <a:endParaRPr lang="cs-CZ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509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2A42C0-7E24-4F3D-A2EC-90B8A7572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D52EE2-3BA2-4FA0-9B13-C4E79B89B2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14674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BD1FF6-F93E-4B22-B313-CF43B614D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FC8351-DEEE-439A-AD3D-0C4BB387E0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Bohužel toto není správná odpověď.</a:t>
            </a:r>
          </a:p>
          <a:p>
            <a:pPr marL="0" indent="0">
              <a:buNone/>
            </a:pPr>
            <a:r>
              <a:rPr lang="cs-CZ" dirty="0">
                <a:solidFill>
                  <a:srgbClr val="00B050"/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Zkus to znovu.</a:t>
            </a:r>
            <a:endParaRPr lang="cs-CZ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209149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1CFB42-95C4-4CF7-8E8B-B38E7FA7C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C61BBD-CFD0-4A19-BCBD-A97BC44EA7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20401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2C967E-E791-4F07-B58D-D1D84DC15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B91D4B-76B0-437A-AF74-D409035413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Bohužel toto není správná odpověď.</a:t>
            </a:r>
          </a:p>
          <a:p>
            <a:pPr marL="0" indent="0">
              <a:buNone/>
            </a:pPr>
            <a:r>
              <a:rPr lang="cs-CZ" dirty="0">
                <a:solidFill>
                  <a:srgbClr val="00B050"/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Zkus to znovu.</a:t>
            </a:r>
            <a:endParaRPr lang="cs-CZ" dirty="0">
              <a:solidFill>
                <a:srgbClr val="00B050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95580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91D157-3D2B-4BDA-A2BE-B513C3512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7D5F0D-F064-40D3-B6BA-254FE7C5A9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30727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F8F7EE-164F-4743-9CE4-57517AD71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Urči vzor slova </a:t>
            </a:r>
            <a:r>
              <a:rPr lang="cs-CZ" b="1" dirty="0"/>
              <a:t>lavice</a:t>
            </a:r>
            <a:r>
              <a:rPr lang="cs-CZ" dirty="0"/>
              <a:t>.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652BD4-B058-418F-8F49-733327CDE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rgbClr val="00B050"/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Žena</a:t>
            </a:r>
            <a:endParaRPr lang="cs-CZ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rgbClr val="00B050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Růže</a:t>
            </a:r>
            <a:endParaRPr lang="cs-CZ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rgbClr val="00B050"/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Píseň</a:t>
            </a:r>
          </a:p>
          <a:p>
            <a:pPr marL="0" indent="0">
              <a:buNone/>
            </a:pPr>
            <a:r>
              <a:rPr lang="cs-CZ" dirty="0">
                <a:solidFill>
                  <a:srgbClr val="00B050"/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Kost</a:t>
            </a:r>
            <a:endParaRPr lang="cs-CZ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092203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16E5A5-CA2E-448F-9932-FB1A54199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532FB7-65AB-4B16-ACC5-6CEC2FE085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08473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557C83-FEAA-4A4C-B443-B6BA66096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Urči vzor slova </a:t>
            </a:r>
            <a:r>
              <a:rPr lang="cs-CZ" b="1" dirty="0"/>
              <a:t>kamarád</a:t>
            </a:r>
            <a:r>
              <a:rPr lang="cs-CZ" dirty="0"/>
              <a:t>.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225113-C045-4DE2-B7E2-590A663741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rgbClr val="00B050"/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Pán</a:t>
            </a:r>
            <a:endParaRPr lang="cs-CZ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rgbClr val="00B050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Hrad</a:t>
            </a:r>
          </a:p>
          <a:p>
            <a:pPr marL="0" indent="0">
              <a:buNone/>
            </a:pPr>
            <a:r>
              <a:rPr lang="cs-CZ" dirty="0">
                <a:solidFill>
                  <a:srgbClr val="00B050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Muž</a:t>
            </a:r>
          </a:p>
          <a:p>
            <a:pPr marL="0" indent="0">
              <a:buNone/>
            </a:pPr>
            <a:r>
              <a:rPr lang="cs-CZ" dirty="0">
                <a:solidFill>
                  <a:srgbClr val="00B050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Stroj</a:t>
            </a:r>
          </a:p>
          <a:p>
            <a:pPr marL="0" indent="0">
              <a:buNone/>
            </a:pPr>
            <a:r>
              <a:rPr lang="cs-CZ" dirty="0">
                <a:solidFill>
                  <a:srgbClr val="00B050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Předseda</a:t>
            </a:r>
          </a:p>
          <a:p>
            <a:pPr marL="0" indent="0">
              <a:buNone/>
            </a:pPr>
            <a:r>
              <a:rPr lang="cs-CZ" dirty="0">
                <a:solidFill>
                  <a:srgbClr val="00B050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Soudce</a:t>
            </a:r>
            <a:endParaRPr lang="cs-CZ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3336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E6244E-7B75-44AB-BBAA-47C1C37827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812784" cy="1105932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A32FC42-1F8E-4707-8EF3-EFA79DF7E5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>
                <a:solidFill>
                  <a:srgbClr val="00B050"/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START</a:t>
            </a:r>
            <a:endParaRPr lang="cs-CZ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8897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CE7A38-1E8B-4C26-9D0D-B1CE6D822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5F5F2F0-12FA-4D1A-8511-78AB90D9ED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16148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B914C7-CB24-4D4A-816A-5DA00616F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Urči vzor slova </a:t>
            </a:r>
            <a:r>
              <a:rPr lang="cs-CZ" b="1" dirty="0"/>
              <a:t>pohádka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35F4EB-793B-431C-9611-B44FB397A0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rgbClr val="00B050"/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Žena</a:t>
            </a:r>
            <a:endParaRPr lang="cs-CZ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rgbClr val="00B050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Růže</a:t>
            </a:r>
          </a:p>
          <a:p>
            <a:pPr marL="0" indent="0">
              <a:buNone/>
            </a:pPr>
            <a:r>
              <a:rPr lang="cs-CZ" dirty="0">
                <a:solidFill>
                  <a:srgbClr val="00B050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Píseň</a:t>
            </a:r>
          </a:p>
          <a:p>
            <a:pPr marL="0" indent="0">
              <a:buNone/>
            </a:pPr>
            <a:r>
              <a:rPr lang="cs-CZ" dirty="0">
                <a:solidFill>
                  <a:srgbClr val="00B050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Kost</a:t>
            </a:r>
            <a:endParaRPr lang="cs-CZ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68682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D510E2-B859-463D-8BA8-511FAEAE5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1A70AD-F10B-4BFC-8BF2-7249651EF3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58939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2FE25E-BA7C-40C3-8900-F88B9B0B5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Urči vzor slova </a:t>
            </a:r>
            <a:r>
              <a:rPr lang="cs-CZ" b="1" dirty="0"/>
              <a:t>papír</a:t>
            </a:r>
            <a:r>
              <a:rPr lang="cs-CZ" dirty="0"/>
              <a:t>.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F5D728-05DF-4002-9560-1A47995EA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rgbClr val="00B050"/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Pán</a:t>
            </a:r>
            <a:endParaRPr lang="cs-CZ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rgbClr val="00B050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Hrad</a:t>
            </a:r>
            <a:endParaRPr lang="cs-CZ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rgbClr val="00B050"/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Muž</a:t>
            </a:r>
          </a:p>
          <a:p>
            <a:pPr marL="0" indent="0">
              <a:buNone/>
            </a:pPr>
            <a:r>
              <a:rPr lang="cs-CZ" dirty="0">
                <a:solidFill>
                  <a:srgbClr val="00B050"/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Stroj</a:t>
            </a:r>
          </a:p>
          <a:p>
            <a:pPr marL="0" indent="0">
              <a:buNone/>
            </a:pPr>
            <a:r>
              <a:rPr lang="cs-CZ" dirty="0">
                <a:solidFill>
                  <a:srgbClr val="00B050"/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Předseda</a:t>
            </a:r>
          </a:p>
          <a:p>
            <a:pPr marL="0" indent="0">
              <a:buNone/>
            </a:pPr>
            <a:r>
              <a:rPr lang="cs-CZ" dirty="0">
                <a:solidFill>
                  <a:srgbClr val="00B050"/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Soudce</a:t>
            </a:r>
            <a:endParaRPr lang="cs-CZ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655333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BB4801-F402-4F0D-B5D0-8E581EDAF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602797-EA5A-48E4-9ACE-02D4BF8EF5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43972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CA2F81-8F9A-405E-8796-73D69055F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Urči vzor slova </a:t>
            </a:r>
            <a:r>
              <a:rPr lang="cs-CZ" b="1" dirty="0"/>
              <a:t>křeslo</a:t>
            </a:r>
            <a:r>
              <a:rPr lang="cs-CZ" dirty="0"/>
              <a:t>.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5B9E70-1BB6-4E2B-BA99-0FB945365A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rgbClr val="00B050"/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Město</a:t>
            </a:r>
            <a:endParaRPr lang="cs-CZ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rgbClr val="00B050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Moře</a:t>
            </a:r>
          </a:p>
          <a:p>
            <a:pPr marL="0" indent="0">
              <a:buNone/>
            </a:pPr>
            <a:r>
              <a:rPr lang="cs-CZ" dirty="0">
                <a:solidFill>
                  <a:srgbClr val="00B050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Kuře</a:t>
            </a:r>
          </a:p>
          <a:p>
            <a:pPr marL="0" indent="0">
              <a:buNone/>
            </a:pPr>
            <a:r>
              <a:rPr lang="cs-CZ" dirty="0">
                <a:solidFill>
                  <a:srgbClr val="00B050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Stavení</a:t>
            </a:r>
            <a:endParaRPr lang="cs-CZ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42235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A83A3A-5407-4F63-AC6E-EB6184CE4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209A14-1FBC-4A4A-B8D3-B65CA4A6FB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72883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5EB451-20E3-4693-92A3-C31E5E5A3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AFB9ED-D603-497C-8235-5C0EB772A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Bohužel toto není správná odpověď.</a:t>
            </a:r>
          </a:p>
          <a:p>
            <a:pPr marL="0" indent="0">
              <a:buNone/>
            </a:pPr>
            <a:r>
              <a:rPr lang="cs-CZ" dirty="0">
                <a:solidFill>
                  <a:srgbClr val="00B050"/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Zkus to znovu.</a:t>
            </a:r>
            <a:endParaRPr lang="cs-CZ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8744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E7080E-5D61-4A61-999E-481403E4E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C027FD-7701-44A8-8B6B-88BAB5E6BB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24603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1E396E-B2BE-4CEA-8B7C-3EA25E426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9AC08A-0C9F-44B4-9F3C-62EF31D58F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Bohužel toto není správná odpověď.</a:t>
            </a:r>
          </a:p>
          <a:p>
            <a:pPr marL="0" indent="0">
              <a:buNone/>
            </a:pPr>
            <a:r>
              <a:rPr lang="cs-CZ" dirty="0">
                <a:solidFill>
                  <a:srgbClr val="00B050"/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Zkus to znovu.</a:t>
            </a:r>
            <a:endParaRPr lang="cs-CZ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2902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463587-6AB9-451A-99A9-7D410F37A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C1B0AD-3AB4-4784-9904-75E927F43B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65909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125285-A200-45F2-87A4-42816A82C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C7F671-8D0B-4659-BE68-909EBF42D9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19832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47F56E-AE05-46E3-BE90-27E484ABC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22D4A1-241C-42BA-9117-997C0C3A36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Bohužel toto není správná odpověď.</a:t>
            </a:r>
          </a:p>
          <a:p>
            <a:pPr marL="0" indent="0">
              <a:buNone/>
            </a:pPr>
            <a:r>
              <a:rPr lang="cs-CZ" dirty="0">
                <a:solidFill>
                  <a:srgbClr val="00B050"/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Zkus to znovu.</a:t>
            </a:r>
            <a:endParaRPr lang="cs-CZ" dirty="0">
              <a:solidFill>
                <a:srgbClr val="00B050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61852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68CDDC-3E97-474A-8FDA-8EC3FADB0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121FD8-C877-47D2-925C-8326D86D9A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46984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42204F-2A97-4FF2-8B13-7C1A9DBAF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64EBF0-D7F8-4DA9-ADBF-50B948E4EA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Bohužel toto není správná odpověď.</a:t>
            </a:r>
          </a:p>
          <a:p>
            <a:pPr marL="0" indent="0">
              <a:buNone/>
            </a:pPr>
            <a:r>
              <a:rPr lang="cs-CZ" dirty="0">
                <a:solidFill>
                  <a:srgbClr val="00B050"/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Zkus to znovu.</a:t>
            </a:r>
            <a:endParaRPr lang="cs-CZ" dirty="0">
              <a:solidFill>
                <a:srgbClr val="00B050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76952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4A672C-8B9D-44A3-963D-06F434745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235C0A-AFA3-468F-B60B-E1136B67FE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70141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31F369-A748-4F61-9025-AA2FBB836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B60E12-1700-4540-9AE9-AFF5E8B1B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Bohužel toto není správná odpověď.</a:t>
            </a:r>
          </a:p>
          <a:p>
            <a:pPr marL="0" indent="0">
              <a:buNone/>
            </a:pPr>
            <a:r>
              <a:rPr lang="cs-CZ" dirty="0">
                <a:solidFill>
                  <a:srgbClr val="00B050"/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Zkus to znovu.</a:t>
            </a:r>
            <a:endParaRPr lang="cs-CZ" dirty="0">
              <a:solidFill>
                <a:srgbClr val="00B050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547615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2CB168-DB72-CDBB-CE06-1F3648B53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ABCD62-EE8D-ACEF-59D8-0EA351F56C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>
                <a:hlinkClick r:id="rId2"/>
              </a:rPr>
              <a:t>https://commons.wikimedia.org/wiki/File:Munkegaard_School_-_school_desk_(cropped).jpg#/media/File:Munkegaard_School_-_school_desk_(cropped).jpg</a:t>
            </a:r>
            <a:endParaRPr lang="cs-CZ" dirty="0"/>
          </a:p>
          <a:p>
            <a:r>
              <a:rPr lang="en-US" dirty="0">
                <a:hlinkClick r:id="rId3"/>
              </a:rPr>
              <a:t>By D. Sharon Pruitt from Hill Air Force Base, Utah, USA - Two Friends In The Woods, CC BY 2.0, </a:t>
            </a:r>
            <a:r>
              <a:rPr lang="en-US" dirty="0">
                <a:hlinkClick r:id="rId4"/>
              </a:rPr>
              <a:t>https://commons.wikimedia.org/w/index.php?curid=10452921</a:t>
            </a:r>
            <a:endParaRPr lang="cs-CZ" dirty="0"/>
          </a:p>
          <a:p>
            <a:r>
              <a:rPr lang="en-US" dirty="0">
                <a:hlinkClick r:id="rId5"/>
              </a:rPr>
              <a:t>By Josef </a:t>
            </a:r>
            <a:r>
              <a:rPr lang="en-US" dirty="0" err="1">
                <a:hlinkClick r:id="rId5"/>
              </a:rPr>
              <a:t>Čapek</a:t>
            </a:r>
            <a:r>
              <a:rPr lang="en-US" dirty="0">
                <a:hlinkClick r:id="rId5"/>
              </a:rPr>
              <a:t> - own scan, Public Domain, https://commons.wikimedia.org/w/index.php?curid=95738091</a:t>
            </a:r>
            <a:endParaRPr lang="cs-CZ" dirty="0"/>
          </a:p>
          <a:p>
            <a:r>
              <a:rPr lang="cs-CZ" dirty="0">
                <a:hlinkClick r:id="rId6"/>
              </a:rPr>
              <a:t>https://commons.wikimedia.org/wiki/File:Papero.jpg#/media/File:Papero.jpg</a:t>
            </a:r>
            <a:endParaRPr lang="cs-CZ" dirty="0"/>
          </a:p>
          <a:p>
            <a:r>
              <a:rPr lang="en-US" dirty="0">
                <a:hlinkClick r:id="rId7"/>
              </a:rPr>
              <a:t>By Sheila </a:t>
            </a:r>
            <a:r>
              <a:rPr lang="en-US" dirty="0" err="1">
                <a:hlinkClick r:id="rId7"/>
              </a:rPr>
              <a:t>Sund</a:t>
            </a:r>
            <a:r>
              <a:rPr lang="en-US" dirty="0">
                <a:hlinkClick r:id="rId7"/>
              </a:rPr>
              <a:t> from Salem, United States - Rocking Chair, CC BY 2.0, https://commons.wikimedia.org/w/index.php?curid=74560543</a:t>
            </a:r>
            <a:endParaRPr lang="cs-CZ" dirty="0"/>
          </a:p>
          <a:p>
            <a:r>
              <a:rPr lang="cs-CZ" dirty="0">
                <a:hlinkClick r:id="rId8"/>
              </a:rPr>
              <a:t>https://commons.wikimedia.org/wiki/File:Everlasting_Fireworks_looped.gif#/media/File:Everlasting_Fireworks_looped.gif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8315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CB6DC3-E047-4B6E-A0E8-EA0E146FD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Urči rod slova </a:t>
            </a:r>
            <a:r>
              <a:rPr lang="cs-CZ" b="1" dirty="0"/>
              <a:t>lavice</a:t>
            </a:r>
            <a:r>
              <a:rPr lang="cs-CZ" dirty="0"/>
              <a:t>.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06BBA4-63CE-45E3-9672-854C470561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rgbClr val="00B050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Mužský rod</a:t>
            </a:r>
          </a:p>
          <a:p>
            <a:pPr marL="0" indent="0">
              <a:buNone/>
            </a:pPr>
            <a:r>
              <a:rPr lang="cs-CZ" dirty="0">
                <a:solidFill>
                  <a:srgbClr val="00B050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Střední rod</a:t>
            </a:r>
            <a:endParaRPr lang="cs-CZ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rgbClr val="00B050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Ženský rod</a:t>
            </a:r>
            <a:endParaRPr lang="cs-CZ" dirty="0">
              <a:solidFill>
                <a:srgbClr val="00B05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96AD9C3-B4A9-822B-837D-BD454F76C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229" y="2050755"/>
            <a:ext cx="5380863" cy="329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836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8E4A71-94A3-453C-9FE9-124A5016A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D3CEC7-734D-41E0-AA05-826253797D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120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99683D-2A3A-4F12-A1AF-70FF03C49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Urči rod slova </a:t>
            </a:r>
            <a:r>
              <a:rPr lang="cs-CZ" b="1" dirty="0"/>
              <a:t>kamarád</a:t>
            </a:r>
            <a:r>
              <a:rPr lang="cs-CZ" dirty="0"/>
              <a:t>.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0E0928-B71F-4E6F-B764-4D0A7D93D1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rgbClr val="00B050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Mužský rod</a:t>
            </a:r>
            <a:endParaRPr lang="cs-CZ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rgbClr val="00B050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Střední rod</a:t>
            </a:r>
          </a:p>
          <a:p>
            <a:pPr marL="0" indent="0">
              <a:buNone/>
            </a:pPr>
            <a:r>
              <a:rPr lang="cs-CZ" dirty="0">
                <a:solidFill>
                  <a:srgbClr val="00B050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Ženský rod</a:t>
            </a:r>
            <a:endParaRPr lang="cs-CZ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29A6ACB0-2535-CC10-A12C-5037495E0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391" y="1825625"/>
            <a:ext cx="514588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611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FCBBF5-278D-4BAB-A905-0AC96713D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ACAFFB-DB79-4696-B97D-8E64C2ED40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9020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2CD98B-172D-4294-865C-A8A1E5D42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Urči rod slova </a:t>
            </a:r>
            <a:r>
              <a:rPr lang="cs-CZ" b="1" dirty="0"/>
              <a:t>pohádka</a:t>
            </a:r>
            <a:r>
              <a:rPr lang="cs-CZ" dirty="0"/>
              <a:t>.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47DCE3-A4DA-4551-BAF8-8AF84D433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rgbClr val="00B050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Mužský rod</a:t>
            </a:r>
          </a:p>
          <a:p>
            <a:pPr marL="0" indent="0">
              <a:buNone/>
            </a:pPr>
            <a:r>
              <a:rPr lang="cs-CZ" dirty="0">
                <a:solidFill>
                  <a:srgbClr val="00B050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Střední rod</a:t>
            </a:r>
            <a:endParaRPr lang="cs-CZ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rgbClr val="00B050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Ženský rod</a:t>
            </a:r>
            <a:endParaRPr lang="cs-CZ" dirty="0">
              <a:solidFill>
                <a:srgbClr val="00B050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BAD9047-DB50-4CEE-4C40-2A8399572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042" y="1634351"/>
            <a:ext cx="6552794" cy="429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59954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777</Words>
  <Application>Microsoft Office PowerPoint</Application>
  <PresentationFormat>Širokoúhlá obrazovka</PresentationFormat>
  <Paragraphs>93</Paragraphs>
  <Slides>46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50" baseType="lpstr">
      <vt:lpstr>Arial</vt:lpstr>
      <vt:lpstr>Calibri</vt:lpstr>
      <vt:lpstr>Calibri Light</vt:lpstr>
      <vt:lpstr>Motiv Office</vt:lpstr>
      <vt:lpstr>Určete vzory  podstatných jmen</vt:lpstr>
      <vt:lpstr>Prezentace aplikace PowerPoint</vt:lpstr>
      <vt:lpstr>Prezentace aplikace PowerPoint</vt:lpstr>
      <vt:lpstr>Prezentace aplikace PowerPoint</vt:lpstr>
      <vt:lpstr>Urči rod slova lavice.</vt:lpstr>
      <vt:lpstr>Prezentace aplikace PowerPoint</vt:lpstr>
      <vt:lpstr>Urči rod slova kamarád.</vt:lpstr>
      <vt:lpstr>Prezentace aplikace PowerPoint</vt:lpstr>
      <vt:lpstr>Urči rod slova pohádka.</vt:lpstr>
      <vt:lpstr>Prezentace aplikace PowerPoint</vt:lpstr>
      <vt:lpstr>Urči rod slova papír.</vt:lpstr>
      <vt:lpstr>Prezentace aplikace PowerPoint</vt:lpstr>
      <vt:lpstr>Urči rod slova křeslo.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Urči vzor slova lavice. </vt:lpstr>
      <vt:lpstr>Prezentace aplikace PowerPoint</vt:lpstr>
      <vt:lpstr>Urči vzor slova kamarád.</vt:lpstr>
      <vt:lpstr>Prezentace aplikace PowerPoint</vt:lpstr>
      <vt:lpstr>Urči vzor slova pohádka</vt:lpstr>
      <vt:lpstr>Prezentace aplikace PowerPoint</vt:lpstr>
      <vt:lpstr>Urči vzor slova papír.</vt:lpstr>
      <vt:lpstr>Prezentace aplikace PowerPoint</vt:lpstr>
      <vt:lpstr>Urči vzor slova křeslo.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Zdroje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</dc:creator>
  <cp:lastModifiedBy>Kovaříková Lucie</cp:lastModifiedBy>
  <cp:revision>18</cp:revision>
  <dcterms:created xsi:type="dcterms:W3CDTF">2021-01-23T11:25:12Z</dcterms:created>
  <dcterms:modified xsi:type="dcterms:W3CDTF">2022-09-01T11:33:35Z</dcterms:modified>
</cp:coreProperties>
</file>