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6807" autoAdjust="0"/>
  </p:normalViewPr>
  <p:slideViewPr>
    <p:cSldViewPr snapToGrid="0">
      <p:cViewPr varScale="1">
        <p:scale>
          <a:sx n="121" d="100"/>
          <a:sy n="121" d="100"/>
        </p:scale>
        <p:origin x="108" y="1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a Radová" userId="86df3750-2190-4016-81ab-83a920d3af5e" providerId="ADAL" clId="{32539223-CEB1-4B09-B790-E061A5F66358}"/>
    <pc:docChg chg="custSel addSld delSld modSld">
      <pc:chgData name="Hana Radová" userId="86df3750-2190-4016-81ab-83a920d3af5e" providerId="ADAL" clId="{32539223-CEB1-4B09-B790-E061A5F66358}" dt="2020-10-28T19:16:44.384" v="671" actId="2696"/>
      <pc:docMkLst>
        <pc:docMk/>
      </pc:docMkLst>
      <pc:sldChg chg="modSp mod">
        <pc:chgData name="Hana Radová" userId="86df3750-2190-4016-81ab-83a920d3af5e" providerId="ADAL" clId="{32539223-CEB1-4B09-B790-E061A5F66358}" dt="2020-10-28T18:19:26.542" v="37" actId="255"/>
        <pc:sldMkLst>
          <pc:docMk/>
          <pc:sldMk cId="2525211651" sldId="256"/>
        </pc:sldMkLst>
        <pc:spChg chg="mod">
          <ac:chgData name="Hana Radová" userId="86df3750-2190-4016-81ab-83a920d3af5e" providerId="ADAL" clId="{32539223-CEB1-4B09-B790-E061A5F66358}" dt="2020-10-28T18:19:26.542" v="37" actId="255"/>
          <ac:spMkLst>
            <pc:docMk/>
            <pc:sldMk cId="2525211651" sldId="256"/>
            <ac:spMk id="2" creationId="{5C31E0CA-A8F6-411B-9D32-C6B272D663AD}"/>
          </ac:spMkLst>
        </pc:spChg>
        <pc:spChg chg="mod">
          <ac:chgData name="Hana Radová" userId="86df3750-2190-4016-81ab-83a920d3af5e" providerId="ADAL" clId="{32539223-CEB1-4B09-B790-E061A5F66358}" dt="2020-10-28T18:19:08.791" v="34" actId="14100"/>
          <ac:spMkLst>
            <pc:docMk/>
            <pc:sldMk cId="2525211651" sldId="256"/>
            <ac:spMk id="3" creationId="{0A3DB069-0FE3-4F82-B7D7-0DA509BB25A7}"/>
          </ac:spMkLst>
        </pc:spChg>
      </pc:sldChg>
      <pc:sldChg chg="modSp mod">
        <pc:chgData name="Hana Radová" userId="86df3750-2190-4016-81ab-83a920d3af5e" providerId="ADAL" clId="{32539223-CEB1-4B09-B790-E061A5F66358}" dt="2020-10-28T18:19:37.453" v="55" actId="20577"/>
        <pc:sldMkLst>
          <pc:docMk/>
          <pc:sldMk cId="1537128953" sldId="257"/>
        </pc:sldMkLst>
        <pc:spChg chg="mod">
          <ac:chgData name="Hana Radová" userId="86df3750-2190-4016-81ab-83a920d3af5e" providerId="ADAL" clId="{32539223-CEB1-4B09-B790-E061A5F66358}" dt="2020-10-28T18:19:37.453" v="55" actId="20577"/>
          <ac:spMkLst>
            <pc:docMk/>
            <pc:sldMk cId="1537128953" sldId="257"/>
            <ac:spMk id="2" creationId="{668AC1AC-8582-4414-BDD2-B2FA0E0BB97B}"/>
          </ac:spMkLst>
        </pc:spChg>
      </pc:sldChg>
      <pc:sldChg chg="modSp mod">
        <pc:chgData name="Hana Radová" userId="86df3750-2190-4016-81ab-83a920d3af5e" providerId="ADAL" clId="{32539223-CEB1-4B09-B790-E061A5F66358}" dt="2020-10-28T18:42:41.464" v="255" actId="20577"/>
        <pc:sldMkLst>
          <pc:docMk/>
          <pc:sldMk cId="101120816" sldId="258"/>
        </pc:sldMkLst>
        <pc:spChg chg="mod">
          <ac:chgData name="Hana Radová" userId="86df3750-2190-4016-81ab-83a920d3af5e" providerId="ADAL" clId="{32539223-CEB1-4B09-B790-E061A5F66358}" dt="2020-10-28T18:42:41.464" v="255" actId="20577"/>
          <ac:spMkLst>
            <pc:docMk/>
            <pc:sldMk cId="101120816" sldId="258"/>
            <ac:spMk id="2" creationId="{24A3A409-1CEC-476D-9502-3FCB173368DD}"/>
          </ac:spMkLst>
        </pc:spChg>
        <pc:spChg chg="mod">
          <ac:chgData name="Hana Radová" userId="86df3750-2190-4016-81ab-83a920d3af5e" providerId="ADAL" clId="{32539223-CEB1-4B09-B790-E061A5F66358}" dt="2020-10-28T18:38:28.059" v="153" actId="20577"/>
          <ac:spMkLst>
            <pc:docMk/>
            <pc:sldMk cId="101120816" sldId="258"/>
            <ac:spMk id="3" creationId="{DD06249B-EACF-439E-BAF1-56DADD69F86A}"/>
          </ac:spMkLst>
        </pc:spChg>
      </pc:sldChg>
      <pc:sldChg chg="modSp new mod">
        <pc:chgData name="Hana Radová" userId="86df3750-2190-4016-81ab-83a920d3af5e" providerId="ADAL" clId="{32539223-CEB1-4B09-B790-E061A5F66358}" dt="2020-10-28T18:42:54.750" v="272" actId="20577"/>
        <pc:sldMkLst>
          <pc:docMk/>
          <pc:sldMk cId="3753970715" sldId="259"/>
        </pc:sldMkLst>
        <pc:spChg chg="mod">
          <ac:chgData name="Hana Radová" userId="86df3750-2190-4016-81ab-83a920d3af5e" providerId="ADAL" clId="{32539223-CEB1-4B09-B790-E061A5F66358}" dt="2020-10-28T18:40:29" v="167" actId="20577"/>
          <ac:spMkLst>
            <pc:docMk/>
            <pc:sldMk cId="3753970715" sldId="259"/>
            <ac:spMk id="2" creationId="{C4ADBCFA-3E11-496C-B5AF-82AD017A6B22}"/>
          </ac:spMkLst>
        </pc:spChg>
        <pc:spChg chg="mod">
          <ac:chgData name="Hana Radová" userId="86df3750-2190-4016-81ab-83a920d3af5e" providerId="ADAL" clId="{32539223-CEB1-4B09-B790-E061A5F66358}" dt="2020-10-28T18:42:54.750" v="272" actId="20577"/>
          <ac:spMkLst>
            <pc:docMk/>
            <pc:sldMk cId="3753970715" sldId="259"/>
            <ac:spMk id="3" creationId="{CA94CD19-9FF2-41B2-8AC0-8CED991989F6}"/>
          </ac:spMkLst>
        </pc:spChg>
      </pc:sldChg>
      <pc:sldChg chg="modSp new mod">
        <pc:chgData name="Hana Radová" userId="86df3750-2190-4016-81ab-83a920d3af5e" providerId="ADAL" clId="{32539223-CEB1-4B09-B790-E061A5F66358}" dt="2020-10-28T19:15:47.622" v="668" actId="20577"/>
        <pc:sldMkLst>
          <pc:docMk/>
          <pc:sldMk cId="1939850284" sldId="260"/>
        </pc:sldMkLst>
        <pc:spChg chg="mod">
          <ac:chgData name="Hana Radová" userId="86df3750-2190-4016-81ab-83a920d3af5e" providerId="ADAL" clId="{32539223-CEB1-4B09-B790-E061A5F66358}" dt="2020-10-28T19:09:50.428" v="491" actId="20577"/>
          <ac:spMkLst>
            <pc:docMk/>
            <pc:sldMk cId="1939850284" sldId="260"/>
            <ac:spMk id="2" creationId="{2B16C3C9-B92B-4DBA-9353-06D2159F9AB4}"/>
          </ac:spMkLst>
        </pc:spChg>
        <pc:spChg chg="mod">
          <ac:chgData name="Hana Radová" userId="86df3750-2190-4016-81ab-83a920d3af5e" providerId="ADAL" clId="{32539223-CEB1-4B09-B790-E061A5F66358}" dt="2020-10-28T19:15:47.622" v="668" actId="20577"/>
          <ac:spMkLst>
            <pc:docMk/>
            <pc:sldMk cId="1939850284" sldId="260"/>
            <ac:spMk id="3" creationId="{0F53F19A-2BC5-4451-9754-F5D241E0BF58}"/>
          </ac:spMkLst>
        </pc:spChg>
      </pc:sldChg>
      <pc:sldChg chg="modSp add mod">
        <pc:chgData name="Hana Radová" userId="86df3750-2190-4016-81ab-83a920d3af5e" providerId="ADAL" clId="{32539223-CEB1-4B09-B790-E061A5F66358}" dt="2020-10-28T18:43:07.720" v="289" actId="20577"/>
        <pc:sldMkLst>
          <pc:docMk/>
          <pc:sldMk cId="711399041" sldId="261"/>
        </pc:sldMkLst>
        <pc:spChg chg="mod">
          <ac:chgData name="Hana Radová" userId="86df3750-2190-4016-81ab-83a920d3af5e" providerId="ADAL" clId="{32539223-CEB1-4B09-B790-E061A5F66358}" dt="2020-10-28T18:43:07.720" v="289" actId="20577"/>
          <ac:spMkLst>
            <pc:docMk/>
            <pc:sldMk cId="711399041" sldId="261"/>
            <ac:spMk id="3" creationId="{CA94CD19-9FF2-41B2-8AC0-8CED991989F6}"/>
          </ac:spMkLst>
        </pc:spChg>
      </pc:sldChg>
      <pc:sldChg chg="modSp add mod">
        <pc:chgData name="Hana Radová" userId="86df3750-2190-4016-81ab-83a920d3af5e" providerId="ADAL" clId="{32539223-CEB1-4B09-B790-E061A5F66358}" dt="2020-10-28T18:46:06.068" v="296" actId="20577"/>
        <pc:sldMkLst>
          <pc:docMk/>
          <pc:sldMk cId="1627823303" sldId="262"/>
        </pc:sldMkLst>
        <pc:spChg chg="mod">
          <ac:chgData name="Hana Radová" userId="86df3750-2190-4016-81ab-83a920d3af5e" providerId="ADAL" clId="{32539223-CEB1-4B09-B790-E061A5F66358}" dt="2020-10-28T18:46:06.068" v="296" actId="20577"/>
          <ac:spMkLst>
            <pc:docMk/>
            <pc:sldMk cId="1627823303" sldId="262"/>
            <ac:spMk id="2" creationId="{24A3A409-1CEC-476D-9502-3FCB173368DD}"/>
          </ac:spMkLst>
        </pc:spChg>
      </pc:sldChg>
      <pc:sldChg chg="new del modTransition">
        <pc:chgData name="Hana Radová" userId="86df3750-2190-4016-81ab-83a920d3af5e" providerId="ADAL" clId="{32539223-CEB1-4B09-B790-E061A5F66358}" dt="2020-10-28T19:16:44.384" v="671" actId="2696"/>
        <pc:sldMkLst>
          <pc:docMk/>
          <pc:sldMk cId="1415128783" sldId="263"/>
        </pc:sldMkLst>
      </pc:sldChg>
    </pc:docChg>
  </pc:docChgLst>
  <pc:docChgLst>
    <pc:chgData name="Hana Radová" userId="86df3750-2190-4016-81ab-83a920d3af5e" providerId="ADAL" clId="{CC45D9BB-4148-4EF9-8089-415C5A86BFF1}"/>
    <pc:docChg chg="undo custSel addSld delSld modSld">
      <pc:chgData name="Hana Radová" userId="86df3750-2190-4016-81ab-83a920d3af5e" providerId="ADAL" clId="{CC45D9BB-4148-4EF9-8089-415C5A86BFF1}" dt="2020-11-17T18:54:06.895" v="371" actId="20577"/>
      <pc:docMkLst>
        <pc:docMk/>
      </pc:docMkLst>
      <pc:sldChg chg="modSp mod">
        <pc:chgData name="Hana Radová" userId="86df3750-2190-4016-81ab-83a920d3af5e" providerId="ADAL" clId="{CC45D9BB-4148-4EF9-8089-415C5A86BFF1}" dt="2020-11-17T18:40:33.721" v="23" actId="20577"/>
        <pc:sldMkLst>
          <pc:docMk/>
          <pc:sldMk cId="3753970715" sldId="259"/>
        </pc:sldMkLst>
        <pc:spChg chg="mod">
          <ac:chgData name="Hana Radová" userId="86df3750-2190-4016-81ab-83a920d3af5e" providerId="ADAL" clId="{CC45D9BB-4148-4EF9-8089-415C5A86BFF1}" dt="2020-11-17T18:40:33.721" v="23" actId="20577"/>
          <ac:spMkLst>
            <pc:docMk/>
            <pc:sldMk cId="3753970715" sldId="259"/>
            <ac:spMk id="2" creationId="{C4ADBCFA-3E11-496C-B5AF-82AD017A6B22}"/>
          </ac:spMkLst>
        </pc:spChg>
      </pc:sldChg>
      <pc:sldChg chg="del">
        <pc:chgData name="Hana Radová" userId="86df3750-2190-4016-81ab-83a920d3af5e" providerId="ADAL" clId="{CC45D9BB-4148-4EF9-8089-415C5A86BFF1}" dt="2020-11-17T18:41:07.930" v="24" actId="2696"/>
        <pc:sldMkLst>
          <pc:docMk/>
          <pc:sldMk cId="711399041" sldId="261"/>
        </pc:sldMkLst>
      </pc:sldChg>
      <pc:sldChg chg="modSp new mod">
        <pc:chgData name="Hana Radová" userId="86df3750-2190-4016-81ab-83a920d3af5e" providerId="ADAL" clId="{CC45D9BB-4148-4EF9-8089-415C5A86BFF1}" dt="2020-11-17T18:54:06.895" v="371" actId="20577"/>
        <pc:sldMkLst>
          <pc:docMk/>
          <pc:sldMk cId="2772723589" sldId="263"/>
        </pc:sldMkLst>
        <pc:spChg chg="mod">
          <ac:chgData name="Hana Radová" userId="86df3750-2190-4016-81ab-83a920d3af5e" providerId="ADAL" clId="{CC45D9BB-4148-4EF9-8089-415C5A86BFF1}" dt="2020-11-17T18:54:06.895" v="371" actId="20577"/>
          <ac:spMkLst>
            <pc:docMk/>
            <pc:sldMk cId="2772723589" sldId="263"/>
            <ac:spMk id="2" creationId="{9D251049-6413-41F7-A4D0-5599689453E9}"/>
          </ac:spMkLst>
        </pc:spChg>
        <pc:spChg chg="mod">
          <ac:chgData name="Hana Radová" userId="86df3750-2190-4016-81ab-83a920d3af5e" providerId="ADAL" clId="{CC45D9BB-4148-4EF9-8089-415C5A86BFF1}" dt="2020-11-17T18:53:09.048" v="322" actId="20577"/>
          <ac:spMkLst>
            <pc:docMk/>
            <pc:sldMk cId="2772723589" sldId="263"/>
            <ac:spMk id="3" creationId="{168CC307-D870-42EC-A947-854E59DB274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0FE3CC-5629-455A-8DB4-6AC249F57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F52AE59-EE48-4E1A-B7DE-BC721D30ED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701926F-0632-44AD-8781-BA14B7730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0C42C-6BE0-488B-8886-B989C10E34E1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5746F2-C3C9-42CA-8095-C7B515CB5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38005BD-DD8C-4971-9F58-024D2C960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C21A-1830-4D7A-B269-EDE3491D30C9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&#10;&#10;Popis byl vytvořen automaticky">
            <a:extLst>
              <a:ext uri="{FF2B5EF4-FFF2-40B4-BE49-F238E27FC236}">
                <a16:creationId xmlns:a16="http://schemas.microsoft.com/office/drawing/2014/main" id="{63CF5144-A6C4-576B-1E11-AA3DD7108F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919" y="6138000"/>
            <a:ext cx="3244163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06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1234F9-8511-4580-A4D8-2E812B18C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4C40778-2836-4E76-9D3A-16CDBEEF09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7BEC50-C07F-4CB4-8BA5-EBDFB10C2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0C42C-6BE0-488B-8886-B989C10E34E1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485D21D-8213-4B9B-B71A-C55C668C4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53952F9-586B-4048-B0E2-53BFE671E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C21A-1830-4D7A-B269-EDE3491D30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1909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DA81593-DA9B-44D2-828B-545054FC08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EB307EE-4A85-445F-85C4-480E84B457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80938E7-ACFE-4AD1-8078-C7BEC04D7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0C42C-6BE0-488B-8886-B989C10E34E1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D5DA2C9-CBE3-4163-871D-B38066113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591BB81-2CE1-4FA7-9023-92DFDC4DF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C21A-1830-4D7A-B269-EDE3491D30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7605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92981C-949A-41C7-970C-3CABCC66A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94B64C-4A77-4081-B429-5142D0A99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887A2BC-4964-4935-ACA5-2902CF7BD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0C42C-6BE0-488B-8886-B989C10E34E1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215E392-DFAF-47EA-92DA-51678181D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00435A7-D37B-4267-B067-CD33C217E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C21A-1830-4D7A-B269-EDE3491D30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8993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CC49C6-D906-4EA2-9234-EE6008298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E2E4A08-934B-421D-8F4F-953F2421E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4B4FDB-232E-45A9-B28D-A8FB9496D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0C42C-6BE0-488B-8886-B989C10E34E1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7D1D5A-83F2-4D5D-9D61-0250CCEBB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C69308F-BA42-4ADF-BCB5-29D0120F0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C21A-1830-4D7A-B269-EDE3491D30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427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87A073-E2BF-4C3A-ABB8-0FD4D8E8A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4A4DC9-0B58-4CB8-901E-A0FCB2770D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02F9C66-58CC-45C3-A579-AAB9E2D948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3E1E0D4-48C4-4F43-BD7C-5E208E010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0C42C-6BE0-488B-8886-B989C10E34E1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2C6AEC6-DC84-42A9-AAEB-E750E707A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92585FF-BE04-4B33-A2F5-F5E5C9026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C21A-1830-4D7A-B269-EDE3491D30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9380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C342E0-0911-4AE6-AEA8-62FA42334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7FABDC9-8A35-4CCA-8A23-BB97FEC6B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5CDADAC-3814-47C7-8F55-3EA8FEF50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918F769-24A7-43CA-80DE-07B36E717C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553F995-C9ED-47A7-A9F4-E366187590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45EFF7B-3B15-4998-B878-3DEA9C8EC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0C42C-6BE0-488B-8886-B989C10E34E1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39275D6-E438-4EB6-B2D9-BDFCB604D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961719E-CE2D-4C95-B607-8DFCB8BE1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C21A-1830-4D7A-B269-EDE3491D30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894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63FA65-9688-4715-AE6A-39EFC2807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4C067A6-9420-4FBB-A1F5-0662D9B4B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0C42C-6BE0-488B-8886-B989C10E34E1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B510B00-5149-4F91-A86F-DCA681423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D173D78-CF2D-43B2-B6D6-6A563B81A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C21A-1830-4D7A-B269-EDE3491D30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6782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FDF6B86-7ED0-428C-8810-4C15AF0BA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0C42C-6BE0-488B-8886-B989C10E34E1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21197E1-3762-42F7-8A50-0676DC73E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BE32A43-B58C-4724-902A-3255C5685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C21A-1830-4D7A-B269-EDE3491D30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533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675786-449E-4433-86B4-0D124A048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653736-56C7-4F89-89D6-5A530BDCE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838E038-5687-4B0D-965A-4CE3EF6C8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97D728E-43B7-4567-B454-4D616A448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0C42C-6BE0-488B-8886-B989C10E34E1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6CDFC9-540F-48A3-9807-0D2484873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E96823A-5D07-48AB-90DE-4F25F2C2A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C21A-1830-4D7A-B269-EDE3491D30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834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459159-C635-4906-AC77-306275164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3903218-E805-4F75-BBB9-AE29B52BDC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68E168E-8384-4040-82E8-AE7390970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8FAA3AE-BBD4-4BC6-9FA5-EA580EC45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0C42C-6BE0-488B-8886-B989C10E34E1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58ABA21-26DA-4C98-87D5-714D25C5D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4E47581-2116-40AA-85E5-82BF846EA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C21A-1830-4D7A-B269-EDE3491D30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8901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BEDBED4-E400-4F75-8D28-89E3EC4BE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9B5ED8D-C594-4A09-9648-193CDEF86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DD7B974-FE55-4DF1-ADD6-B45DB7E618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0C42C-6BE0-488B-8886-B989C10E34E1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2AEA54E-1CF9-4D2A-B9C4-A179311D8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847A662-2D7F-4D4C-B4EF-538F1D00DD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7C21A-1830-4D7A-B269-EDE3491D30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2939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31E0CA-A8F6-411B-9D32-C6B272D66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28800"/>
          </a:xfrm>
        </p:spPr>
        <p:txBody>
          <a:bodyPr>
            <a:normAutofit/>
          </a:bodyPr>
          <a:lstStyle/>
          <a:p>
            <a:r>
              <a:rPr lang="cs-CZ" sz="8000" dirty="0"/>
              <a:t>Kořen slova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A3DB069-0FE3-4F82-B7D7-0DA509BB2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828800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5211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8AC1AC-8582-4414-BDD2-B2FA0E0BB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kořen slova?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C72959-0591-4F17-B9EB-8302970C9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712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A3A409-1CEC-476D-9502-3FCB17336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Najdi alespoň 3 slova, pro která bude společný kořen „les“ = slova příbuzná.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06249B-EACF-439E-BAF1-56DADD69F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1.</a:t>
            </a:r>
          </a:p>
          <a:p>
            <a:r>
              <a:rPr lang="cs-CZ" dirty="0"/>
              <a:t>2.</a:t>
            </a:r>
          </a:p>
          <a:p>
            <a:r>
              <a:rPr lang="cs-CZ" dirty="0"/>
              <a:t>3.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120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A3A409-1CEC-476D-9502-3FCB17336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Najdi alespoň 3 slova, pro která bude společný kořen „vod“ = slova příbuzná.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06249B-EACF-439E-BAF1-56DADD69F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1.</a:t>
            </a:r>
          </a:p>
          <a:p>
            <a:r>
              <a:rPr lang="cs-CZ" dirty="0"/>
              <a:t>2.</a:t>
            </a:r>
          </a:p>
          <a:p>
            <a:r>
              <a:rPr lang="cs-CZ" dirty="0"/>
              <a:t>3.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7823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ADBCFA-3E11-496C-B5AF-82AD017A6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Kořen slova (uveď nějaký příklad):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94CD19-9FF2-41B2-8AC0-8CED99198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Příklady slov, která obsahují výše uvedený kořen slova (slova příbuzná):</a:t>
            </a:r>
          </a:p>
          <a:p>
            <a:r>
              <a:rPr lang="cs-CZ" dirty="0"/>
              <a:t>1.</a:t>
            </a:r>
          </a:p>
          <a:p>
            <a:r>
              <a:rPr lang="cs-CZ" dirty="0"/>
              <a:t>2.</a:t>
            </a:r>
          </a:p>
          <a:p>
            <a:r>
              <a:rPr lang="cs-CZ" dirty="0"/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3753970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251049-6413-41F7-A4D0-559968945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Přiřaď k sobě navzájem slova, která mají stejný kořen (mezi slovy </a:t>
            </a:r>
            <a:r>
              <a:rPr lang="cs-CZ"/>
              <a:t>najdeš celkem tři různé kořeny):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8CC307-D870-42EC-A947-854E59DB2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nepravý – písanka – stavba – právo – dostavět – spisovatel – dopis  – písmo – staveniště – opisovat – stavení – pravítko</a:t>
            </a:r>
          </a:p>
          <a:p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1.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2.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3.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2723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16C3C9-B92B-4DBA-9353-06D2159F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Najdi mezi slovy 3 slova, která mají stejný kořen (slova příbuzná). Vypiš je pod text.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F53F19A-2BC5-4451-9754-F5D241E0B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Na letišti se sešlo mnoho lidí. Všichni se dívali nahoru na nebe, jestli uvidí něco letět. Dlouho se nic nedělo. A pak se najednou vznesla čtyři letadla zároveň.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Slova příbuzná (se stejným kořenem slova):</a:t>
            </a:r>
          </a:p>
          <a:p>
            <a:r>
              <a:rPr lang="cs-CZ" dirty="0"/>
              <a:t>1.</a:t>
            </a:r>
          </a:p>
          <a:p>
            <a:r>
              <a:rPr lang="cs-CZ" dirty="0"/>
              <a:t>2.</a:t>
            </a:r>
          </a:p>
          <a:p>
            <a:r>
              <a:rPr lang="cs-CZ" dirty="0"/>
              <a:t>3.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98502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1382</TotalTime>
  <Words>193</Words>
  <Application>Microsoft Office PowerPoint</Application>
  <PresentationFormat>Širokoúhlá obrazovka</PresentationFormat>
  <Paragraphs>36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Motiv Office</vt:lpstr>
      <vt:lpstr>Kořen slova</vt:lpstr>
      <vt:lpstr>Co je kořen slova?</vt:lpstr>
      <vt:lpstr>Najdi alespoň 3 slova, pro která bude společný kořen „les“ = slova příbuzná.</vt:lpstr>
      <vt:lpstr>Najdi alespoň 3 slova, pro která bude společný kořen „vod“ = slova příbuzná.</vt:lpstr>
      <vt:lpstr>Kořen slova (uveď nějaký příklad): </vt:lpstr>
      <vt:lpstr>Přiřaď k sobě navzájem slova, která mají stejný kořen (mezi slovy najdeš celkem tři různé kořeny):</vt:lpstr>
      <vt:lpstr>Najdi mezi slovy 3 slova, která mají stejný kořen (slova příbuzná). Vypiš je pod text.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Hana Radová</dc:creator>
  <cp:lastModifiedBy>Kovaříková Lucie</cp:lastModifiedBy>
  <cp:revision>2</cp:revision>
  <dcterms:created xsi:type="dcterms:W3CDTF">2020-10-28T17:24:14Z</dcterms:created>
  <dcterms:modified xsi:type="dcterms:W3CDTF">2022-08-29T15:19:16Z</dcterms:modified>
</cp:coreProperties>
</file>